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61" r:id="rId3"/>
    <p:sldId id="259" r:id="rId4"/>
    <p:sldId id="12063" r:id="rId5"/>
    <p:sldId id="12064" r:id="rId6"/>
    <p:sldId id="12069" r:id="rId7"/>
    <p:sldId id="12065" r:id="rId8"/>
    <p:sldId id="12067" r:id="rId9"/>
    <p:sldId id="12068" r:id="rId10"/>
    <p:sldId id="12066" r:id="rId11"/>
    <p:sldId id="120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0F83EB-8B13-4D17-8562-E6AD432C4950}" v="200" dt="2023-08-11T13:16:31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 autoAdjust="0"/>
    <p:restoredTop sz="93593" autoAdjust="0"/>
  </p:normalViewPr>
  <p:slideViewPr>
    <p:cSldViewPr snapToGrid="0" snapToObjects="1">
      <p:cViewPr varScale="1">
        <p:scale>
          <a:sx n="80" d="100"/>
          <a:sy n="8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CHEN LEQUN#" userId="90a8a175-d657-4dda-89a3-bc5955d2ff09" providerId="ADAL" clId="{510F83EB-8B13-4D17-8562-E6AD432C4950}"/>
    <pc:docChg chg="undo custSel addSld delSld modSld sldOrd">
      <pc:chgData name="#CHEN LEQUN#" userId="90a8a175-d657-4dda-89a3-bc5955d2ff09" providerId="ADAL" clId="{510F83EB-8B13-4D17-8562-E6AD432C4950}" dt="2023-08-11T15:02:59.282" v="5013" actId="1076"/>
      <pc:docMkLst>
        <pc:docMk/>
      </pc:docMkLst>
      <pc:sldChg chg="modNotesTx">
        <pc:chgData name="#CHEN LEQUN#" userId="90a8a175-d657-4dda-89a3-bc5955d2ff09" providerId="ADAL" clId="{510F83EB-8B13-4D17-8562-E6AD432C4950}" dt="2023-08-10T12:30:17.408" v="320" actId="20577"/>
        <pc:sldMkLst>
          <pc:docMk/>
          <pc:sldMk cId="2501733776" sldId="257"/>
        </pc:sldMkLst>
      </pc:sldChg>
      <pc:sldChg chg="addSp modSp del mod">
        <pc:chgData name="#CHEN LEQUN#" userId="90a8a175-d657-4dda-89a3-bc5955d2ff09" providerId="ADAL" clId="{510F83EB-8B13-4D17-8562-E6AD432C4950}" dt="2023-08-10T12:22:20.887" v="313" actId="47"/>
        <pc:sldMkLst>
          <pc:docMk/>
          <pc:sldMk cId="1663829074" sldId="258"/>
        </pc:sldMkLst>
        <pc:spChg chg="mod">
          <ac:chgData name="#CHEN LEQUN#" userId="90a8a175-d657-4dda-89a3-bc5955d2ff09" providerId="ADAL" clId="{510F83EB-8B13-4D17-8562-E6AD432C4950}" dt="2023-08-10T12:14:51.783" v="177" actId="113"/>
          <ac:spMkLst>
            <pc:docMk/>
            <pc:sldMk cId="1663829074" sldId="258"/>
            <ac:spMk id="2" creationId="{DDBAAF89-E1F7-47C9-8988-3760FC9C2122}"/>
          </ac:spMkLst>
        </pc:spChg>
        <pc:spChg chg="mod">
          <ac:chgData name="#CHEN LEQUN#" userId="90a8a175-d657-4dda-89a3-bc5955d2ff09" providerId="ADAL" clId="{510F83EB-8B13-4D17-8562-E6AD432C4950}" dt="2023-08-10T12:13:31.209" v="137" actId="1076"/>
          <ac:spMkLst>
            <pc:docMk/>
            <pc:sldMk cId="1663829074" sldId="258"/>
            <ac:spMk id="3" creationId="{2BC6B385-639E-4379-AD9C-CE94A4ECCBE9}"/>
          </ac:spMkLst>
        </pc:sp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4" creationId="{64B58778-E1E0-C129-272F-1D516A2365C0}"/>
          </ac:picMkLst>
        </pc:pic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5" creationId="{455FDF99-387F-86E5-7B0C-B8F0992E360C}"/>
          </ac:picMkLst>
        </pc:pic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6" creationId="{FA2C3E5B-FF04-3F95-F5B0-A3E2CF513AFC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37:29.262" v="3331" actId="20577"/>
        <pc:sldMkLst>
          <pc:docMk/>
          <pc:sldMk cId="2249412466" sldId="259"/>
        </pc:sldMkLst>
        <pc:spChg chg="add mod">
          <ac:chgData name="#CHEN LEQUN#" userId="90a8a175-d657-4dda-89a3-bc5955d2ff09" providerId="ADAL" clId="{510F83EB-8B13-4D17-8562-E6AD432C4950}" dt="2023-08-10T12:16:01.123" v="191" actId="14100"/>
          <ac:spMkLst>
            <pc:docMk/>
            <pc:sldMk cId="2249412466" sldId="259"/>
            <ac:spMk id="2" creationId="{A7EFBD8A-C751-5E69-2ED7-9ABE476C59D7}"/>
          </ac:spMkLst>
        </pc:spChg>
        <pc:spChg chg="add mod">
          <ac:chgData name="#CHEN LEQUN#" userId="90a8a175-d657-4dda-89a3-bc5955d2ff09" providerId="ADAL" clId="{510F83EB-8B13-4D17-8562-E6AD432C4950}" dt="2023-08-10T12:16:20.540" v="198" actId="1076"/>
          <ac:spMkLst>
            <pc:docMk/>
            <pc:sldMk cId="2249412466" sldId="259"/>
            <ac:spMk id="3" creationId="{AFB36614-BA21-5909-9B30-1F26E7B42664}"/>
          </ac:spMkLst>
        </pc:spChg>
        <pc:spChg chg="add mod">
          <ac:chgData name="#CHEN LEQUN#" userId="90a8a175-d657-4dda-89a3-bc5955d2ff09" providerId="ADAL" clId="{510F83EB-8B13-4D17-8562-E6AD432C4950}" dt="2023-08-10T12:18:03.075" v="224" actId="1076"/>
          <ac:spMkLst>
            <pc:docMk/>
            <pc:sldMk cId="2249412466" sldId="259"/>
            <ac:spMk id="4" creationId="{99862318-1D98-CB14-0553-F019F49D659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6" creationId="{FB9BD3C5-4E4B-6FD1-3847-52B2D4C8590F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7" creationId="{46800A49-E279-3A11-F2A2-52B5100D2D8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8" creationId="{F762B09C-D893-C2F8-7A78-836BF03F95A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9" creationId="{21652962-C532-A679-8166-185375B9387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0" creationId="{3ACC2501-0CB8-9E28-02B2-8D5017E7ECE3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1" creationId="{716AD4F6-433A-8434-3BD3-4F3EF17F89E6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2" creationId="{E95772E6-66D0-AB55-E1A8-4739B4B58ED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3" creationId="{D3338CA1-4703-FDA9-AFD3-B835E96B455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4" creationId="{541E63D8-A35C-40B9-640A-2445BE4E32B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5" creationId="{9665E988-94C2-D2EC-D141-BC9D271F956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6" creationId="{5A37984F-9955-BF69-94B1-669EC98D7AE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7" creationId="{FDD64A7F-69D0-0BCD-BAB4-3AC72446816F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8" creationId="{D4083A83-C9E6-13FE-1023-0F1733A7FD6B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9" creationId="{8BAC9E50-6345-05FA-8750-3478AA7B569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0" creationId="{DF4736CC-AC85-9A8E-C23A-4F61CF37FE74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1" creationId="{6CDAE824-EA00-5D74-F6F9-93FE3631FB9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2" creationId="{ABAD0EB6-A567-1BFA-6696-5943C7B8CA0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3" creationId="{6CA472A4-6225-C224-E91D-10038263C7A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4" creationId="{FEF91844-8CE5-0A30-F07D-3462AE6B6A9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5" creationId="{9D02A0D3-6470-E106-852E-96DCEE7A24D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6" creationId="{6C4A5E1A-C55A-91EE-9808-CAD91C292AB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7" creationId="{2EFBDD5F-597E-CE79-3AD6-1B8149D02CB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8" creationId="{25197551-8062-BC35-C704-D2EDCB32AA5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0" creationId="{E6113ADE-777A-A721-BE13-416033BBD2B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1" creationId="{AA4EBE4E-3CCB-910D-BDA5-8A98B451D34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2" creationId="{6A275609-B2E4-1796-2D22-203288EC9CB9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3" creationId="{E8A74387-404A-F921-B188-4CB083A367A9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4" creationId="{597BA3DC-81E6-F264-AA51-713766AA19F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5" creationId="{E8A372F4-242F-43DA-7DB2-783F2E9EF13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6" creationId="{33A2DD77-11BF-6BCF-4DCE-79A91CB8B3F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7" creationId="{0FD2B82B-C9FE-77B6-9BC1-7AF493579956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8" creationId="{E60B9714-D969-C925-C1B0-3F6E7C73B02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9" creationId="{BF8250EC-054D-8F54-69CD-01D2CF2DB5B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0" creationId="{1312B686-570D-2CB2-1DF7-A7050E45CA0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1" creationId="{699541AE-9370-D183-6BAA-DC60FD2ABFA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2" creationId="{03BD865F-7CA5-9B0E-B84B-D3ABB7114E1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3" creationId="{963A6BEC-8FA1-524C-1FAE-2BEC700D36C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4" creationId="{FC0111EB-0972-F39F-39C2-895DA2182F94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5" creationId="{603ED21D-BE19-AF25-8EDB-A91567FF2FD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6" creationId="{1738DC01-2C42-6A96-A2F0-14485893922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7" creationId="{D3A320D3-120F-6BEB-7C0A-721FE42F1D0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8" creationId="{54EE011C-BAE4-7C1A-3AE1-C220011AD4C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9" creationId="{57799B78-F39A-4712-AF27-FC2E749C303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0" creationId="{1FB5EA65-E8DE-71EC-1D70-5BE5708A0133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1" creationId="{C98B9470-1B0C-E859-07F4-7C2122C4CB8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2" creationId="{F4CD30CA-C04C-EA3E-E3F3-4F481A6D2FBC}"/>
          </ac:spMkLst>
        </pc:spChg>
        <pc:spChg chg="add mod">
          <ac:chgData name="#CHEN LEQUN#" userId="90a8a175-d657-4dda-89a3-bc5955d2ff09" providerId="ADAL" clId="{510F83EB-8B13-4D17-8562-E6AD432C4950}" dt="2023-08-10T12:19:11.180" v="245" actId="20577"/>
          <ac:spMkLst>
            <pc:docMk/>
            <pc:sldMk cId="2249412466" sldId="259"/>
            <ac:spMk id="53" creationId="{694E23B9-835C-4A0F-9C97-8151F1D12192}"/>
          </ac:spMkLst>
        </pc:spChg>
        <pc:spChg chg="add mod">
          <ac:chgData name="#CHEN LEQUN#" userId="90a8a175-d657-4dda-89a3-bc5955d2ff09" providerId="ADAL" clId="{510F83EB-8B13-4D17-8562-E6AD432C4950}" dt="2023-08-10T12:17:06.488" v="212" actId="403"/>
          <ac:spMkLst>
            <pc:docMk/>
            <pc:sldMk cId="2249412466" sldId="259"/>
            <ac:spMk id="54" creationId="{EB23AD55-E791-D1D6-A0D5-6188697CB323}"/>
          </ac:spMkLst>
        </pc:spChg>
        <pc:spChg chg="add mod">
          <ac:chgData name="#CHEN LEQUN#" userId="90a8a175-d657-4dda-89a3-bc5955d2ff09" providerId="ADAL" clId="{510F83EB-8B13-4D17-8562-E6AD432C4950}" dt="2023-08-10T12:19:18.899" v="263" actId="20577"/>
          <ac:spMkLst>
            <pc:docMk/>
            <pc:sldMk cId="2249412466" sldId="259"/>
            <ac:spMk id="55" creationId="{65BB02D9-9E81-84ED-5EC8-97DD9E394BA3}"/>
          </ac:spMkLst>
        </pc:spChg>
        <pc:spChg chg="add mod">
          <ac:chgData name="#CHEN LEQUN#" userId="90a8a175-d657-4dda-89a3-bc5955d2ff09" providerId="ADAL" clId="{510F83EB-8B13-4D17-8562-E6AD432C4950}" dt="2023-08-10T12:18:23.334" v="230" actId="14100"/>
          <ac:spMkLst>
            <pc:docMk/>
            <pc:sldMk cId="2249412466" sldId="259"/>
            <ac:spMk id="56" creationId="{70B34C49-86EC-7D02-107C-0BBCB520AD66}"/>
          </ac:spMkLst>
        </pc:spChg>
        <pc:spChg chg="add mod">
          <ac:chgData name="#CHEN LEQUN#" userId="90a8a175-d657-4dda-89a3-bc5955d2ff09" providerId="ADAL" clId="{510F83EB-8B13-4D17-8562-E6AD432C4950}" dt="2023-08-10T12:18:43.247" v="237" actId="1076"/>
          <ac:spMkLst>
            <pc:docMk/>
            <pc:sldMk cId="2249412466" sldId="259"/>
            <ac:spMk id="57" creationId="{72610F8C-8D92-E081-AD74-923B8FDA6E32}"/>
          </ac:spMkLst>
        </pc:spChg>
        <pc:spChg chg="add mod">
          <ac:chgData name="#CHEN LEQUN#" userId="90a8a175-d657-4dda-89a3-bc5955d2ff09" providerId="ADAL" clId="{510F83EB-8B13-4D17-8562-E6AD432C4950}" dt="2023-08-10T12:19:04.111" v="244" actId="403"/>
          <ac:spMkLst>
            <pc:docMk/>
            <pc:sldMk cId="2249412466" sldId="259"/>
            <ac:spMk id="58" creationId="{0A6488F7-6DF9-E8BB-4F8B-3C15CB23B732}"/>
          </ac:spMkLst>
        </pc:spChg>
        <pc:grpChg chg="add mod">
          <ac:chgData name="#CHEN LEQUN#" userId="90a8a175-d657-4dda-89a3-bc5955d2ff09" providerId="ADAL" clId="{510F83EB-8B13-4D17-8562-E6AD432C4950}" dt="2023-08-10T12:15:51.994" v="186" actId="1076"/>
          <ac:grpSpMkLst>
            <pc:docMk/>
            <pc:sldMk cId="2249412466" sldId="259"/>
            <ac:grpSpMk id="5" creationId="{9821C94A-DBEB-0C37-89E9-B936242F6AB2}"/>
          </ac:grpSpMkLst>
        </pc:grpChg>
        <pc:grpChg chg="add mod">
          <ac:chgData name="#CHEN LEQUN#" userId="90a8a175-d657-4dda-89a3-bc5955d2ff09" providerId="ADAL" clId="{510F83EB-8B13-4D17-8562-E6AD432C4950}" dt="2023-08-10T12:15:51.994" v="186" actId="1076"/>
          <ac:grpSpMkLst>
            <pc:docMk/>
            <pc:sldMk cId="2249412466" sldId="259"/>
            <ac:grpSpMk id="29" creationId="{49BB220C-33B2-90CD-CF59-C2580B104F80}"/>
          </ac:grpSpMkLst>
        </pc:grpChg>
      </pc:sldChg>
      <pc:sldChg chg="addSp delSp modSp new mod modNotesTx">
        <pc:chgData name="#CHEN LEQUN#" userId="90a8a175-d657-4dda-89a3-bc5955d2ff09" providerId="ADAL" clId="{510F83EB-8B13-4D17-8562-E6AD432C4950}" dt="2023-08-11T10:40:09.774" v="3604" actId="20577"/>
        <pc:sldMkLst>
          <pc:docMk/>
          <pc:sldMk cId="1649647000" sldId="260"/>
        </pc:sldMkLst>
        <pc:spChg chg="add mod">
          <ac:chgData name="#CHEN LEQUN#" userId="90a8a175-d657-4dda-89a3-bc5955d2ff09" providerId="ADAL" clId="{510F83EB-8B13-4D17-8562-E6AD432C4950}" dt="2023-08-10T12:19:45.950" v="266"/>
          <ac:spMkLst>
            <pc:docMk/>
            <pc:sldMk cId="1649647000" sldId="260"/>
            <ac:spMk id="3" creationId="{F532745C-4DAE-5971-7D73-6653F75C5960}"/>
          </ac:spMkLst>
        </pc:spChg>
        <pc:spChg chg="add mod">
          <ac:chgData name="#CHEN LEQUN#" userId="90a8a175-d657-4dda-89a3-bc5955d2ff09" providerId="ADAL" clId="{510F83EB-8B13-4D17-8562-E6AD432C4950}" dt="2023-08-10T12:19:45.950" v="266"/>
          <ac:spMkLst>
            <pc:docMk/>
            <pc:sldMk cId="1649647000" sldId="260"/>
            <ac:spMk id="4" creationId="{1A7A4D23-164E-E44F-87FB-94C3B4C1FFA9}"/>
          </ac:spMkLst>
        </pc:spChg>
        <pc:spChg chg="add del mod">
          <ac:chgData name="#CHEN LEQUN#" userId="90a8a175-d657-4dda-89a3-bc5955d2ff09" providerId="ADAL" clId="{510F83EB-8B13-4D17-8562-E6AD432C4950}" dt="2023-08-10T12:29:31.673" v="316" actId="478"/>
          <ac:spMkLst>
            <pc:docMk/>
            <pc:sldMk cId="1649647000" sldId="260"/>
            <ac:spMk id="7" creationId="{B4C596A7-F8A6-E401-F7F3-DC1CA799A60F}"/>
          </ac:spMkLst>
        </pc:spChg>
        <pc:spChg chg="add mod">
          <ac:chgData name="#CHEN LEQUN#" userId="90a8a175-d657-4dda-89a3-bc5955d2ff09" providerId="ADAL" clId="{510F83EB-8B13-4D17-8562-E6AD432C4950}" dt="2023-08-10T12:44:35.723" v="410" actId="1076"/>
          <ac:spMkLst>
            <pc:docMk/>
            <pc:sldMk cId="1649647000" sldId="260"/>
            <ac:spMk id="8" creationId="{2C15F0F0-19A1-8881-7844-E13178AB17D8}"/>
          </ac:spMkLst>
        </pc:spChg>
        <pc:spChg chg="add mod">
          <ac:chgData name="#CHEN LEQUN#" userId="90a8a175-d657-4dda-89a3-bc5955d2ff09" providerId="ADAL" clId="{510F83EB-8B13-4D17-8562-E6AD432C4950}" dt="2023-08-10T12:41:29.893" v="368" actId="1076"/>
          <ac:spMkLst>
            <pc:docMk/>
            <pc:sldMk cId="1649647000" sldId="260"/>
            <ac:spMk id="9" creationId="{00C64941-7896-7CEB-8A13-505B558732C3}"/>
          </ac:spMkLst>
        </pc:spChg>
        <pc:spChg chg="add mod">
          <ac:chgData name="#CHEN LEQUN#" userId="90a8a175-d657-4dda-89a3-bc5955d2ff09" providerId="ADAL" clId="{510F83EB-8B13-4D17-8562-E6AD432C4950}" dt="2023-08-10T12:44:14.100" v="405" actId="1076"/>
          <ac:spMkLst>
            <pc:docMk/>
            <pc:sldMk cId="1649647000" sldId="260"/>
            <ac:spMk id="11" creationId="{C6F02B5B-D6FE-F3DF-9C35-ABBAED7C945E}"/>
          </ac:spMkLst>
        </pc:spChg>
        <pc:spChg chg="add mod">
          <ac:chgData name="#CHEN LEQUN#" userId="90a8a175-d657-4dda-89a3-bc5955d2ff09" providerId="ADAL" clId="{510F83EB-8B13-4D17-8562-E6AD432C4950}" dt="2023-08-10T12:41:35.452" v="369" actId="1076"/>
          <ac:spMkLst>
            <pc:docMk/>
            <pc:sldMk cId="1649647000" sldId="260"/>
            <ac:spMk id="12" creationId="{3683C728-1638-AB5F-7A88-A6EA8DA4E08A}"/>
          </ac:spMkLst>
        </pc:spChg>
        <pc:spChg chg="add mod">
          <ac:chgData name="#CHEN LEQUN#" userId="90a8a175-d657-4dda-89a3-bc5955d2ff09" providerId="ADAL" clId="{510F83EB-8B13-4D17-8562-E6AD432C4950}" dt="2023-08-10T12:41:52.844" v="371" actId="1076"/>
          <ac:spMkLst>
            <pc:docMk/>
            <pc:sldMk cId="1649647000" sldId="260"/>
            <ac:spMk id="13" creationId="{A252EE03-06B3-55CD-59E2-3958C64C464F}"/>
          </ac:spMkLst>
        </pc:spChg>
        <pc:spChg chg="add mod">
          <ac:chgData name="#CHEN LEQUN#" userId="90a8a175-d657-4dda-89a3-bc5955d2ff09" providerId="ADAL" clId="{510F83EB-8B13-4D17-8562-E6AD432C4950}" dt="2023-08-10T12:46:06.659" v="422" actId="14100"/>
          <ac:spMkLst>
            <pc:docMk/>
            <pc:sldMk cId="1649647000" sldId="260"/>
            <ac:spMk id="14" creationId="{8B4CC89A-FE2F-ADE8-ADE1-B68E54048C17}"/>
          </ac:spMkLst>
        </pc:spChg>
        <pc:spChg chg="add mod">
          <ac:chgData name="#CHEN LEQUN#" userId="90a8a175-d657-4dda-89a3-bc5955d2ff09" providerId="ADAL" clId="{510F83EB-8B13-4D17-8562-E6AD432C4950}" dt="2023-08-10T14:53:02.356" v="1461" actId="14100"/>
          <ac:spMkLst>
            <pc:docMk/>
            <pc:sldMk cId="1649647000" sldId="260"/>
            <ac:spMk id="15" creationId="{73D5DDB9-08AA-C77F-11A5-187F1F69F6C7}"/>
          </ac:spMkLst>
        </pc:spChg>
        <pc:spChg chg="add mod">
          <ac:chgData name="#CHEN LEQUN#" userId="90a8a175-d657-4dda-89a3-bc5955d2ff09" providerId="ADAL" clId="{510F83EB-8B13-4D17-8562-E6AD432C4950}" dt="2023-08-10T12:44:33.819" v="409" actId="1076"/>
          <ac:spMkLst>
            <pc:docMk/>
            <pc:sldMk cId="1649647000" sldId="260"/>
            <ac:spMk id="16" creationId="{B5F0DE9C-654D-8770-55AA-ECB063E2F45B}"/>
          </ac:spMkLst>
        </pc:spChg>
        <pc:spChg chg="add mod">
          <ac:chgData name="#CHEN LEQUN#" userId="90a8a175-d657-4dda-89a3-bc5955d2ff09" providerId="ADAL" clId="{510F83EB-8B13-4D17-8562-E6AD432C4950}" dt="2023-08-10T12:49:19.257" v="468" actId="14100"/>
          <ac:spMkLst>
            <pc:docMk/>
            <pc:sldMk cId="1649647000" sldId="260"/>
            <ac:spMk id="17" creationId="{661B11B5-F03C-D999-E9F5-513A0C6C9F0C}"/>
          </ac:spMkLst>
        </pc:spChg>
        <pc:spChg chg="add mod">
          <ac:chgData name="#CHEN LEQUN#" userId="90a8a175-d657-4dda-89a3-bc5955d2ff09" providerId="ADAL" clId="{510F83EB-8B13-4D17-8562-E6AD432C4950}" dt="2023-08-10T12:49:52.095" v="481" actId="20577"/>
          <ac:spMkLst>
            <pc:docMk/>
            <pc:sldMk cId="1649647000" sldId="260"/>
            <ac:spMk id="18" creationId="{326BA529-0B89-00E5-7691-96EAF31A7ECC}"/>
          </ac:spMkLst>
        </pc:spChg>
        <pc:spChg chg="add del mod">
          <ac:chgData name="#CHEN LEQUN#" userId="90a8a175-d657-4dda-89a3-bc5955d2ff09" providerId="ADAL" clId="{510F83EB-8B13-4D17-8562-E6AD432C4950}" dt="2023-08-10T12:43:42.709" v="393" actId="478"/>
          <ac:spMkLst>
            <pc:docMk/>
            <pc:sldMk cId="1649647000" sldId="260"/>
            <ac:spMk id="19" creationId="{6C2AA3A5-021A-E358-40D4-752F4EEFDBA8}"/>
          </ac:spMkLst>
        </pc:spChg>
        <pc:spChg chg="add mod">
          <ac:chgData name="#CHEN LEQUN#" userId="90a8a175-d657-4dda-89a3-bc5955d2ff09" providerId="ADAL" clId="{510F83EB-8B13-4D17-8562-E6AD432C4950}" dt="2023-08-10T12:48:47.132" v="460" actId="1076"/>
          <ac:spMkLst>
            <pc:docMk/>
            <pc:sldMk cId="1649647000" sldId="260"/>
            <ac:spMk id="21" creationId="{865EB91D-6C9C-85AC-F4C5-8472472CB52E}"/>
          </ac:spMkLst>
        </pc:spChg>
        <pc:spChg chg="add mod">
          <ac:chgData name="#CHEN LEQUN#" userId="90a8a175-d657-4dda-89a3-bc5955d2ff09" providerId="ADAL" clId="{510F83EB-8B13-4D17-8562-E6AD432C4950}" dt="2023-08-10T12:44:41.317" v="412" actId="403"/>
          <ac:spMkLst>
            <pc:docMk/>
            <pc:sldMk cId="1649647000" sldId="260"/>
            <ac:spMk id="22" creationId="{EE09A2E4-BD2A-6E3D-EA35-C458E40DD62B}"/>
          </ac:spMkLst>
        </pc:spChg>
        <pc:spChg chg="add mod">
          <ac:chgData name="#CHEN LEQUN#" userId="90a8a175-d657-4dda-89a3-bc5955d2ff09" providerId="ADAL" clId="{510F83EB-8B13-4D17-8562-E6AD432C4950}" dt="2023-08-10T12:45:53.544" v="418" actId="1076"/>
          <ac:spMkLst>
            <pc:docMk/>
            <pc:sldMk cId="1649647000" sldId="260"/>
            <ac:spMk id="23" creationId="{B03147D1-05FA-F236-AFA5-DBF6BF0EBFF1}"/>
          </ac:spMkLst>
        </pc:spChg>
        <pc:grpChg chg="add mod">
          <ac:chgData name="#CHEN LEQUN#" userId="90a8a175-d657-4dda-89a3-bc5955d2ff09" providerId="ADAL" clId="{510F83EB-8B13-4D17-8562-E6AD432C4950}" dt="2023-08-10T12:19:45.950" v="266"/>
          <ac:grpSpMkLst>
            <pc:docMk/>
            <pc:sldMk cId="1649647000" sldId="260"/>
            <ac:grpSpMk id="2" creationId="{F71E8EA0-7E4D-35F4-7A10-69DF55F0B94A}"/>
          </ac:grpSpMkLst>
        </pc:grpChg>
        <pc:graphicFrameChg chg="add mod">
          <ac:chgData name="#CHEN LEQUN#" userId="90a8a175-d657-4dda-89a3-bc5955d2ff09" providerId="ADAL" clId="{510F83EB-8B13-4D17-8562-E6AD432C4950}" dt="2023-08-10T12:50:00.829" v="483" actId="1076"/>
          <ac:graphicFrameMkLst>
            <pc:docMk/>
            <pc:sldMk cId="1649647000" sldId="260"/>
            <ac:graphicFrameMk id="5" creationId="{6D14309F-C637-985D-DCFA-FFCE1E76EFAF}"/>
          </ac:graphicFrameMkLst>
        </pc:graphicFrameChg>
        <pc:picChg chg="add mod">
          <ac:chgData name="#CHEN LEQUN#" userId="90a8a175-d657-4dda-89a3-bc5955d2ff09" providerId="ADAL" clId="{510F83EB-8B13-4D17-8562-E6AD432C4950}" dt="2023-08-10T12:43:48.709" v="396" actId="14100"/>
          <ac:picMkLst>
            <pc:docMk/>
            <pc:sldMk cId="1649647000" sldId="260"/>
            <ac:picMk id="10" creationId="{132BBDFF-1C36-193C-CF3B-3C23871C5950}"/>
          </ac:picMkLst>
        </pc:picChg>
        <pc:picChg chg="add mod modCrop">
          <ac:chgData name="#CHEN LEQUN#" userId="90a8a175-d657-4dda-89a3-bc5955d2ff09" providerId="ADAL" clId="{510F83EB-8B13-4D17-8562-E6AD432C4950}" dt="2023-08-10T12:44:18.428" v="407" actId="1076"/>
          <ac:picMkLst>
            <pc:docMk/>
            <pc:sldMk cId="1649647000" sldId="260"/>
            <ac:picMk id="20" creationId="{AFA4E63C-C90A-C814-6AFD-F87E42437BDC}"/>
          </ac:picMkLst>
        </pc:picChg>
      </pc:sldChg>
      <pc:sldChg chg="addSp delSp modSp add mod ord modNotesTx">
        <pc:chgData name="#CHEN LEQUN#" userId="90a8a175-d657-4dda-89a3-bc5955d2ff09" providerId="ADAL" clId="{510F83EB-8B13-4D17-8562-E6AD432C4950}" dt="2023-08-11T10:36:25.114" v="3268" actId="20577"/>
        <pc:sldMkLst>
          <pc:docMk/>
          <pc:sldMk cId="1062087486" sldId="261"/>
        </pc:sldMkLst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2" creationId="{A7EFBD8A-C751-5E69-2ED7-9ABE476C59D7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3" creationId="{AFB36614-BA21-5909-9B30-1F26E7B42664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4" creationId="{99862318-1D98-CB14-0553-F019F49D6597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3" creationId="{694E23B9-835C-4A0F-9C97-8151F1D12192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4" creationId="{EB23AD55-E791-D1D6-A0D5-6188697CB323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5" creationId="{65BB02D9-9E81-84ED-5EC8-97DD9E394BA3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6" creationId="{70B34C49-86EC-7D02-107C-0BBCB520AD66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7" creationId="{72610F8C-8D92-E081-AD74-923B8FDA6E32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8" creationId="{0A6488F7-6DF9-E8BB-4F8B-3C15CB23B732}"/>
          </ac:spMkLst>
        </pc:spChg>
        <pc:spChg chg="add mod">
          <ac:chgData name="#CHEN LEQUN#" userId="90a8a175-d657-4dda-89a3-bc5955d2ff09" providerId="ADAL" clId="{510F83EB-8B13-4D17-8562-E6AD432C4950}" dt="2023-08-10T12:22:15.623" v="312"/>
          <ac:spMkLst>
            <pc:docMk/>
            <pc:sldMk cId="1062087486" sldId="261"/>
            <ac:spMk id="60" creationId="{751C111D-8081-EF25-AF57-AC711FBF1101}"/>
          </ac:spMkLst>
        </pc:spChg>
        <pc:spChg chg="add mod">
          <ac:chgData name="#CHEN LEQUN#" userId="90a8a175-d657-4dda-89a3-bc5955d2ff09" providerId="ADAL" clId="{510F83EB-8B13-4D17-8562-E6AD432C4950}" dt="2023-08-10T12:22:15.623" v="312"/>
          <ac:spMkLst>
            <pc:docMk/>
            <pc:sldMk cId="1062087486" sldId="261"/>
            <ac:spMk id="61" creationId="{5308A842-B603-CBDF-A41D-62874C94DA59}"/>
          </ac:spMkLst>
        </pc:spChg>
        <pc:grpChg chg="del">
          <ac:chgData name="#CHEN LEQUN#" userId="90a8a175-d657-4dda-89a3-bc5955d2ff09" providerId="ADAL" clId="{510F83EB-8B13-4D17-8562-E6AD432C4950}" dt="2023-08-10T12:22:15.295" v="311" actId="478"/>
          <ac:grpSpMkLst>
            <pc:docMk/>
            <pc:sldMk cId="1062087486" sldId="261"/>
            <ac:grpSpMk id="5" creationId="{9821C94A-DBEB-0C37-89E9-B936242F6AB2}"/>
          </ac:grpSpMkLst>
        </pc:grpChg>
        <pc:grpChg chg="del">
          <ac:chgData name="#CHEN LEQUN#" userId="90a8a175-d657-4dda-89a3-bc5955d2ff09" providerId="ADAL" clId="{510F83EB-8B13-4D17-8562-E6AD432C4950}" dt="2023-08-10T12:22:15.295" v="311" actId="478"/>
          <ac:grpSpMkLst>
            <pc:docMk/>
            <pc:sldMk cId="1062087486" sldId="261"/>
            <ac:grpSpMk id="29" creationId="{49BB220C-33B2-90CD-CF59-C2580B104F80}"/>
          </ac:grpSpMkLst>
        </pc:grp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2" creationId="{65BE00BA-B54A-7D74-D33B-FC26F8EC0E4C}"/>
          </ac:picMkLst>
        </pc:pic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3" creationId="{B4BE08CF-C29E-DF8B-23B1-D13C4097C75B}"/>
          </ac:picMkLst>
        </pc:pic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4" creationId="{6C8AC475-FFA4-5C4A-B293-78403575A33C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0:44:07.042" v="3952" actId="20577"/>
        <pc:sldMkLst>
          <pc:docMk/>
          <pc:sldMk cId="951074585" sldId="262"/>
        </pc:sldMkLst>
        <pc:spChg chg="mod">
          <ac:chgData name="#CHEN LEQUN#" userId="90a8a175-d657-4dda-89a3-bc5955d2ff09" providerId="ADAL" clId="{510F83EB-8B13-4D17-8562-E6AD432C4950}" dt="2023-08-10T13:33:05.608" v="727"/>
          <ac:spMkLst>
            <pc:docMk/>
            <pc:sldMk cId="951074585" sldId="262"/>
            <ac:spMk id="2" creationId="{D955FB7C-9B0C-AD4F-48D8-91A65CF1B6CC}"/>
          </ac:spMkLst>
        </pc:spChg>
        <pc:spChg chg="add del mod">
          <ac:chgData name="#CHEN LEQUN#" userId="90a8a175-d657-4dda-89a3-bc5955d2ff09" providerId="ADAL" clId="{510F83EB-8B13-4D17-8562-E6AD432C4950}" dt="2023-08-10T13:09:57.200" v="612" actId="478"/>
          <ac:spMkLst>
            <pc:docMk/>
            <pc:sldMk cId="951074585" sldId="262"/>
            <ac:spMk id="3" creationId="{33CFFA8C-4A46-2814-0FA5-C811A03EAD25}"/>
          </ac:spMkLst>
        </pc:spChg>
        <pc:spChg chg="add del mod">
          <ac:chgData name="#CHEN LEQUN#" userId="90a8a175-d657-4dda-89a3-bc5955d2ff09" providerId="ADAL" clId="{510F83EB-8B13-4D17-8562-E6AD432C4950}" dt="2023-08-10T12:50:52.671" v="487" actId="478"/>
          <ac:spMkLst>
            <pc:docMk/>
            <pc:sldMk cId="951074585" sldId="262"/>
            <ac:spMk id="4" creationId="{28408C10-8A1A-F536-4BE3-A4179F2A751A}"/>
          </ac:spMkLst>
        </pc:spChg>
        <pc:spChg chg="add del mod">
          <ac:chgData name="#CHEN LEQUN#" userId="90a8a175-d657-4dda-89a3-bc5955d2ff09" providerId="ADAL" clId="{510F83EB-8B13-4D17-8562-E6AD432C4950}" dt="2023-08-10T13:07:29.487" v="506" actId="478"/>
          <ac:spMkLst>
            <pc:docMk/>
            <pc:sldMk cId="951074585" sldId="262"/>
            <ac:spMk id="5" creationId="{8FAA6DA0-6E0B-1CC8-7FB1-4A4C29FDC2E0}"/>
          </ac:spMkLst>
        </pc:spChg>
        <pc:spChg chg="add mod">
          <ac:chgData name="#CHEN LEQUN#" userId="90a8a175-d657-4dda-89a3-bc5955d2ff09" providerId="ADAL" clId="{510F83EB-8B13-4D17-8562-E6AD432C4950}" dt="2023-08-10T14:57:57.932" v="1474" actId="14100"/>
          <ac:spMkLst>
            <pc:docMk/>
            <pc:sldMk cId="951074585" sldId="262"/>
            <ac:spMk id="6" creationId="{2FD781F0-68CF-92D3-A685-37D2CB7FA6CF}"/>
          </ac:spMkLst>
        </pc:spChg>
        <pc:spChg chg="add mod">
          <ac:chgData name="#CHEN LEQUN#" userId="90a8a175-d657-4dda-89a3-bc5955d2ff09" providerId="ADAL" clId="{510F83EB-8B13-4D17-8562-E6AD432C4950}" dt="2023-08-10T14:58:03.992" v="1476" actId="1076"/>
          <ac:spMkLst>
            <pc:docMk/>
            <pc:sldMk cId="951074585" sldId="262"/>
            <ac:spMk id="7" creationId="{BBA69ECE-75DD-4C2F-BC42-07D15345828C}"/>
          </ac:spMkLst>
        </pc:spChg>
        <pc:spChg chg="add mod">
          <ac:chgData name="#CHEN LEQUN#" userId="90a8a175-d657-4dda-89a3-bc5955d2ff09" providerId="ADAL" clId="{510F83EB-8B13-4D17-8562-E6AD432C4950}" dt="2023-08-10T15:15:10.963" v="1944" actId="20577"/>
          <ac:spMkLst>
            <pc:docMk/>
            <pc:sldMk cId="951074585" sldId="262"/>
            <ac:spMk id="11" creationId="{00EBFF61-91DF-32A5-527E-D085A319DC8D}"/>
          </ac:spMkLst>
        </pc:spChg>
        <pc:spChg chg="add del mod">
          <ac:chgData name="#CHEN LEQUN#" userId="90a8a175-d657-4dda-89a3-bc5955d2ff09" providerId="ADAL" clId="{510F83EB-8B13-4D17-8562-E6AD432C4950}" dt="2023-08-10T13:06:49.144" v="489" actId="478"/>
          <ac:spMkLst>
            <pc:docMk/>
            <pc:sldMk cId="951074585" sldId="262"/>
            <ac:spMk id="12" creationId="{103EDC1D-8054-276B-CF66-F0711BCC068F}"/>
          </ac:spMkLst>
        </pc:spChg>
        <pc:spChg chg="add del mod">
          <ac:chgData name="#CHEN LEQUN#" userId="90a8a175-d657-4dda-89a3-bc5955d2ff09" providerId="ADAL" clId="{510F83EB-8B13-4D17-8562-E6AD432C4950}" dt="2023-08-10T13:06:49.144" v="489" actId="478"/>
          <ac:spMkLst>
            <pc:docMk/>
            <pc:sldMk cId="951074585" sldId="262"/>
            <ac:spMk id="13" creationId="{709DA135-D715-A8F3-BDBA-94835CF18C0E}"/>
          </ac:spMkLst>
        </pc:spChg>
        <pc:spChg chg="add mod">
          <ac:chgData name="#CHEN LEQUN#" userId="90a8a175-d657-4dda-89a3-bc5955d2ff09" providerId="ADAL" clId="{510F83EB-8B13-4D17-8562-E6AD432C4950}" dt="2023-08-10T13:51:06.058" v="1126" actId="1076"/>
          <ac:spMkLst>
            <pc:docMk/>
            <pc:sldMk cId="951074585" sldId="262"/>
            <ac:spMk id="14" creationId="{90ED7F9D-C776-414C-E4E9-AB68E23BD24D}"/>
          </ac:spMkLst>
        </pc:spChg>
        <pc:spChg chg="add del mod">
          <ac:chgData name="#CHEN LEQUN#" userId="90a8a175-d657-4dda-89a3-bc5955d2ff09" providerId="ADAL" clId="{510F83EB-8B13-4D17-8562-E6AD432C4950}" dt="2023-08-10T13:09:57.200" v="612" actId="478"/>
          <ac:spMkLst>
            <pc:docMk/>
            <pc:sldMk cId="951074585" sldId="262"/>
            <ac:spMk id="15" creationId="{954B9953-7563-4FB2-4F2B-AACE13257B89}"/>
          </ac:spMkLst>
        </pc:spChg>
        <pc:spChg chg="add mod">
          <ac:chgData name="#CHEN LEQUN#" userId="90a8a175-d657-4dda-89a3-bc5955d2ff09" providerId="ADAL" clId="{510F83EB-8B13-4D17-8562-E6AD432C4950}" dt="2023-08-10T13:35:27.925" v="779" actId="1076"/>
          <ac:spMkLst>
            <pc:docMk/>
            <pc:sldMk cId="951074585" sldId="262"/>
            <ac:spMk id="18" creationId="{DBCA5426-ED52-6F49-9D06-3065E1F0B3CF}"/>
          </ac:spMkLst>
        </pc:spChg>
        <pc:spChg chg="add del">
          <ac:chgData name="#CHEN LEQUN#" userId="90a8a175-d657-4dda-89a3-bc5955d2ff09" providerId="ADAL" clId="{510F83EB-8B13-4D17-8562-E6AD432C4950}" dt="2023-08-10T13:27:19.892" v="697" actId="22"/>
          <ac:spMkLst>
            <pc:docMk/>
            <pc:sldMk cId="951074585" sldId="262"/>
            <ac:spMk id="20" creationId="{CCFCF7FB-BB35-C767-7BAF-ADD272E89270}"/>
          </ac:spMkLst>
        </pc:spChg>
        <pc:spChg chg="add mod">
          <ac:chgData name="#CHEN LEQUN#" userId="90a8a175-d657-4dda-89a3-bc5955d2ff09" providerId="ADAL" clId="{510F83EB-8B13-4D17-8562-E6AD432C4950}" dt="2023-08-10T13:35:23.584" v="775" actId="1076"/>
          <ac:spMkLst>
            <pc:docMk/>
            <pc:sldMk cId="951074585" sldId="262"/>
            <ac:spMk id="26" creationId="{CC373069-DC27-D440-F93A-6F8D2E21FF6F}"/>
          </ac:spMkLst>
        </pc:spChg>
        <pc:spChg chg="add mod">
          <ac:chgData name="#CHEN LEQUN#" userId="90a8a175-d657-4dda-89a3-bc5955d2ff09" providerId="ADAL" clId="{510F83EB-8B13-4D17-8562-E6AD432C4950}" dt="2023-08-10T13:51:14.162" v="1128" actId="1076"/>
          <ac:spMkLst>
            <pc:docMk/>
            <pc:sldMk cId="951074585" sldId="262"/>
            <ac:spMk id="27" creationId="{F1DE9227-6769-8957-50F7-1B9BFEBA22AC}"/>
          </ac:spMkLst>
        </pc:spChg>
        <pc:spChg chg="add del mod">
          <ac:chgData name="#CHEN LEQUN#" userId="90a8a175-d657-4dda-89a3-bc5955d2ff09" providerId="ADAL" clId="{510F83EB-8B13-4D17-8562-E6AD432C4950}" dt="2023-08-10T13:35:03.526" v="766" actId="478"/>
          <ac:spMkLst>
            <pc:docMk/>
            <pc:sldMk cId="951074585" sldId="262"/>
            <ac:spMk id="29" creationId="{D381116D-52ED-8532-7D4E-3774DF05EF79}"/>
          </ac:spMkLst>
        </pc:spChg>
        <pc:spChg chg="add mod">
          <ac:chgData name="#CHEN LEQUN#" userId="90a8a175-d657-4dda-89a3-bc5955d2ff09" providerId="ADAL" clId="{510F83EB-8B13-4D17-8562-E6AD432C4950}" dt="2023-08-10T14:53:23.679" v="1466" actId="1076"/>
          <ac:spMkLst>
            <pc:docMk/>
            <pc:sldMk cId="951074585" sldId="262"/>
            <ac:spMk id="30" creationId="{A440F8BE-03B1-9BA3-C3E6-CD5A037AFC26}"/>
          </ac:spMkLst>
        </pc:spChg>
        <pc:spChg chg="add mod ord">
          <ac:chgData name="#CHEN LEQUN#" userId="90a8a175-d657-4dda-89a3-bc5955d2ff09" providerId="ADAL" clId="{510F83EB-8B13-4D17-8562-E6AD432C4950}" dt="2023-08-10T14:53:20.490" v="1465" actId="14100"/>
          <ac:spMkLst>
            <pc:docMk/>
            <pc:sldMk cId="951074585" sldId="262"/>
            <ac:spMk id="31" creationId="{6925409A-67BF-2BE0-1873-90896DF8C798}"/>
          </ac:spMkLst>
        </pc:spChg>
        <pc:picChg chg="add del mod">
          <ac:chgData name="#CHEN LEQUN#" userId="90a8a175-d657-4dda-89a3-bc5955d2ff09" providerId="ADAL" clId="{510F83EB-8B13-4D17-8562-E6AD432C4950}" dt="2023-08-10T13:06:49.144" v="489" actId="478"/>
          <ac:picMkLst>
            <pc:docMk/>
            <pc:sldMk cId="951074585" sldId="262"/>
            <ac:picMk id="8" creationId="{E6E45CD5-F98C-E6DB-890D-BC0288EBEBE2}"/>
          </ac:picMkLst>
        </pc:picChg>
        <pc:picChg chg="add del mod">
          <ac:chgData name="#CHEN LEQUN#" userId="90a8a175-d657-4dda-89a3-bc5955d2ff09" providerId="ADAL" clId="{510F83EB-8B13-4D17-8562-E6AD432C4950}" dt="2023-08-10T13:06:49.144" v="489" actId="478"/>
          <ac:picMkLst>
            <pc:docMk/>
            <pc:sldMk cId="951074585" sldId="262"/>
            <ac:picMk id="9" creationId="{C2DF204B-F8C0-7300-3E8C-EA6254B2D460}"/>
          </ac:picMkLst>
        </pc:picChg>
        <pc:picChg chg="add mod">
          <ac:chgData name="#CHEN LEQUN#" userId="90a8a175-d657-4dda-89a3-bc5955d2ff09" providerId="ADAL" clId="{510F83EB-8B13-4D17-8562-E6AD432C4950}" dt="2023-08-10T13:07:31.767" v="507" actId="1076"/>
          <ac:picMkLst>
            <pc:docMk/>
            <pc:sldMk cId="951074585" sldId="262"/>
            <ac:picMk id="10" creationId="{786BBC19-19F5-985F-54B7-C0CB1A15FD44}"/>
          </ac:picMkLst>
        </pc:picChg>
        <pc:picChg chg="add mod">
          <ac:chgData name="#CHEN LEQUN#" userId="90a8a175-d657-4dda-89a3-bc5955d2ff09" providerId="ADAL" clId="{510F83EB-8B13-4D17-8562-E6AD432C4950}" dt="2023-08-10T13:38:29.872" v="957" actId="1076"/>
          <ac:picMkLst>
            <pc:docMk/>
            <pc:sldMk cId="951074585" sldId="262"/>
            <ac:picMk id="17" creationId="{C2D9D7A7-CF86-A0AD-C24A-33C9CAAA9AE1}"/>
          </ac:picMkLst>
        </pc:picChg>
        <pc:picChg chg="add mod modCrop">
          <ac:chgData name="#CHEN LEQUN#" userId="90a8a175-d657-4dda-89a3-bc5955d2ff09" providerId="ADAL" clId="{510F83EB-8B13-4D17-8562-E6AD432C4950}" dt="2023-08-10T13:38:23.496" v="954" actId="1076"/>
          <ac:picMkLst>
            <pc:docMk/>
            <pc:sldMk cId="951074585" sldId="262"/>
            <ac:picMk id="22" creationId="{2D7D2512-1182-F2D8-5055-5DE936490102}"/>
          </ac:picMkLst>
        </pc:picChg>
        <pc:picChg chg="add mod">
          <ac:chgData name="#CHEN LEQUN#" userId="90a8a175-d657-4dda-89a3-bc5955d2ff09" providerId="ADAL" clId="{510F83EB-8B13-4D17-8562-E6AD432C4950}" dt="2023-08-10T14:53:18.038" v="1464" actId="1076"/>
          <ac:picMkLst>
            <pc:docMk/>
            <pc:sldMk cId="951074585" sldId="262"/>
            <ac:picMk id="24" creationId="{DCFE8FFF-02A6-B46A-BD88-D5D95B1976D4}"/>
          </ac:picMkLst>
        </pc:picChg>
        <pc:picChg chg="add del mod modCrop">
          <ac:chgData name="#CHEN LEQUN#" userId="90a8a175-d657-4dda-89a3-bc5955d2ff09" providerId="ADAL" clId="{510F83EB-8B13-4D17-8562-E6AD432C4950}" dt="2023-08-10T13:44:50.405" v="1102" actId="478"/>
          <ac:picMkLst>
            <pc:docMk/>
            <pc:sldMk cId="951074585" sldId="262"/>
            <ac:picMk id="33" creationId="{C372941F-BCBB-98ED-AA02-76453C907B0B}"/>
          </ac:picMkLst>
        </pc:picChg>
      </pc:sldChg>
      <pc:sldChg chg="addSp delSp modSp new mod setBg modNotesTx">
        <pc:chgData name="#CHEN LEQUN#" userId="90a8a175-d657-4dda-89a3-bc5955d2ff09" providerId="ADAL" clId="{510F83EB-8B13-4D17-8562-E6AD432C4950}" dt="2023-08-11T10:48:51.629" v="4432" actId="20577"/>
        <pc:sldMkLst>
          <pc:docMk/>
          <pc:sldMk cId="528636511" sldId="263"/>
        </pc:sldMkLst>
        <pc:spChg chg="mod ord">
          <ac:chgData name="#CHEN LEQUN#" userId="90a8a175-d657-4dda-89a3-bc5955d2ff09" providerId="ADAL" clId="{510F83EB-8B13-4D17-8562-E6AD432C4950}" dt="2023-08-10T13:40:42.093" v="981" actId="26606"/>
          <ac:spMkLst>
            <pc:docMk/>
            <pc:sldMk cId="528636511" sldId="263"/>
            <ac:spMk id="2" creationId="{1102ACF4-315E-A5E6-4B27-7DCB7238DF60}"/>
          </ac:spMkLst>
        </pc:spChg>
        <pc:spChg chg="add mod">
          <ac:chgData name="#CHEN LEQUN#" userId="90a8a175-d657-4dda-89a3-bc5955d2ff09" providerId="ADAL" clId="{510F83EB-8B13-4D17-8562-E6AD432C4950}" dt="2023-08-10T16:21:04.821" v="3251" actId="1076"/>
          <ac:spMkLst>
            <pc:docMk/>
            <pc:sldMk cId="528636511" sldId="263"/>
            <ac:spMk id="4" creationId="{09CCA11C-3251-B0D8-CA35-B5C6FE236336}"/>
          </ac:spMkLst>
        </pc:spChg>
        <pc:spChg chg="add mod">
          <ac:chgData name="#CHEN LEQUN#" userId="90a8a175-d657-4dda-89a3-bc5955d2ff09" providerId="ADAL" clId="{510F83EB-8B13-4D17-8562-E6AD432C4950}" dt="2023-08-10T15:05:38.541" v="1671" actId="20577"/>
          <ac:spMkLst>
            <pc:docMk/>
            <pc:sldMk cId="528636511" sldId="263"/>
            <ac:spMk id="5" creationId="{F6C831A3-EC30-6679-6535-15F2F1838D66}"/>
          </ac:spMkLst>
        </pc:spChg>
        <pc:spChg chg="add mod">
          <ac:chgData name="#CHEN LEQUN#" userId="90a8a175-d657-4dda-89a3-bc5955d2ff09" providerId="ADAL" clId="{510F83EB-8B13-4D17-8562-E6AD432C4950}" dt="2023-08-10T16:21:03.140" v="3250" actId="1076"/>
          <ac:spMkLst>
            <pc:docMk/>
            <pc:sldMk cId="528636511" sldId="263"/>
            <ac:spMk id="6" creationId="{064909A2-DD2E-C7FF-BADF-0019EA6A01F0}"/>
          </ac:spMkLst>
        </pc:spChg>
        <pc:spChg chg="add mod">
          <ac:chgData name="#CHEN LEQUN#" userId="90a8a175-d657-4dda-89a3-bc5955d2ff09" providerId="ADAL" clId="{510F83EB-8B13-4D17-8562-E6AD432C4950}" dt="2023-08-10T16:21:22.125" v="3256" actId="14100"/>
          <ac:spMkLst>
            <pc:docMk/>
            <pc:sldMk cId="528636511" sldId="263"/>
            <ac:spMk id="7" creationId="{620C8641-20A1-9CD6-027A-8A4F99DEEFA9}"/>
          </ac:spMkLst>
        </pc:spChg>
        <pc:spChg chg="mod">
          <ac:chgData name="#CHEN LEQUN#" userId="90a8a175-d657-4dda-89a3-bc5955d2ff09" providerId="ADAL" clId="{510F83EB-8B13-4D17-8562-E6AD432C4950}" dt="2023-08-10T13:41:57.389" v="1071"/>
          <ac:spMkLst>
            <pc:docMk/>
            <pc:sldMk cId="528636511" sldId="263"/>
            <ac:spMk id="8" creationId="{305A8DCF-E072-48D0-8547-400212F90F7A}"/>
          </ac:spMkLst>
        </pc:spChg>
        <pc:spChg chg="add mod">
          <ac:chgData name="#CHEN LEQUN#" userId="90a8a175-d657-4dda-89a3-bc5955d2ff09" providerId="ADAL" clId="{510F83EB-8B13-4D17-8562-E6AD432C4950}" dt="2023-08-10T15:29:39.741" v="2232" actId="20577"/>
          <ac:spMkLst>
            <pc:docMk/>
            <pc:sldMk cId="528636511" sldId="263"/>
            <ac:spMk id="15" creationId="{B49FA578-A531-E80D-6B03-5E6DD11F8B87}"/>
          </ac:spMkLst>
        </pc:spChg>
        <pc:spChg chg="add mod">
          <ac:chgData name="#CHEN LEQUN#" userId="90a8a175-d657-4dda-89a3-bc5955d2ff09" providerId="ADAL" clId="{510F83EB-8B13-4D17-8562-E6AD432C4950}" dt="2023-08-10T15:29:42.051" v="2234" actId="20577"/>
          <ac:spMkLst>
            <pc:docMk/>
            <pc:sldMk cId="528636511" sldId="263"/>
            <ac:spMk id="16" creationId="{BBF8C1C4-FDDE-D29E-CCFA-9DDF928645E6}"/>
          </ac:spMkLst>
        </pc:spChg>
        <pc:spChg chg="add mod">
          <ac:chgData name="#CHEN LEQUN#" userId="90a8a175-d657-4dda-89a3-bc5955d2ff09" providerId="ADAL" clId="{510F83EB-8B13-4D17-8562-E6AD432C4950}" dt="2023-08-10T16:20:28.844" v="3222" actId="207"/>
          <ac:spMkLst>
            <pc:docMk/>
            <pc:sldMk cId="528636511" sldId="263"/>
            <ac:spMk id="17" creationId="{40EED38D-7294-948C-7C16-6E919983B9DC}"/>
          </ac:spMkLst>
        </pc:spChg>
        <pc:grpChg chg="add del mod">
          <ac:chgData name="#CHEN LEQUN#" userId="90a8a175-d657-4dda-89a3-bc5955d2ff09" providerId="ADAL" clId="{510F83EB-8B13-4D17-8562-E6AD432C4950}" dt="2023-08-10T13:49:36.888" v="1120" actId="478"/>
          <ac:grpSpMkLst>
            <pc:docMk/>
            <pc:sldMk cId="528636511" sldId="263"/>
            <ac:grpSpMk id="6" creationId="{97D11431-B966-6151-A517-E2ECA66ED8D3}"/>
          </ac:grpSpMkLst>
        </pc:grpChg>
        <pc:picChg chg="add mod">
          <ac:chgData name="#CHEN LEQUN#" userId="90a8a175-d657-4dda-89a3-bc5955d2ff09" providerId="ADAL" clId="{510F83EB-8B13-4D17-8562-E6AD432C4950}" dt="2023-08-10T13:41:34.319" v="1070" actId="1076"/>
          <ac:picMkLst>
            <pc:docMk/>
            <pc:sldMk cId="528636511" sldId="263"/>
            <ac:picMk id="3" creationId="{E04D9761-B545-F453-8E0A-13CC1A259770}"/>
          </ac:picMkLst>
        </pc:picChg>
        <pc:picChg chg="mod">
          <ac:chgData name="#CHEN LEQUN#" userId="90a8a175-d657-4dda-89a3-bc5955d2ff09" providerId="ADAL" clId="{510F83EB-8B13-4D17-8562-E6AD432C4950}" dt="2023-08-10T13:41:57.389" v="1071"/>
          <ac:picMkLst>
            <pc:docMk/>
            <pc:sldMk cId="528636511" sldId="263"/>
            <ac:picMk id="7" creationId="{7535BD77-0268-DC61-8273-A9A5FE84A690}"/>
          </ac:picMkLst>
        </pc:picChg>
        <pc:picChg chg="add del mod">
          <ac:chgData name="#CHEN LEQUN#" userId="90a8a175-d657-4dda-89a3-bc5955d2ff09" providerId="ADAL" clId="{510F83EB-8B13-4D17-8562-E6AD432C4950}" dt="2023-08-10T13:43:53.311" v="1085" actId="478"/>
          <ac:picMkLst>
            <pc:docMk/>
            <pc:sldMk cId="528636511" sldId="263"/>
            <ac:picMk id="11" creationId="{C905DFC7-2928-7D50-AFFC-6686F3CCBA41}"/>
          </ac:picMkLst>
        </pc:picChg>
        <pc:picChg chg="add mod modCrop">
          <ac:chgData name="#CHEN LEQUN#" userId="90a8a175-d657-4dda-89a3-bc5955d2ff09" providerId="ADAL" clId="{510F83EB-8B13-4D17-8562-E6AD432C4950}" dt="2023-08-10T16:21:00.592" v="3249" actId="1076"/>
          <ac:picMkLst>
            <pc:docMk/>
            <pc:sldMk cId="528636511" sldId="263"/>
            <ac:picMk id="13" creationId="{3316229B-B452-5A29-5AED-CD5FB8455825}"/>
          </ac:picMkLst>
        </pc:picChg>
        <pc:cxnChg chg="mod">
          <ac:chgData name="#CHEN LEQUN#" userId="90a8a175-d657-4dda-89a3-bc5955d2ff09" providerId="ADAL" clId="{510F83EB-8B13-4D17-8562-E6AD432C4950}" dt="2023-08-10T13:41:57.389" v="1071"/>
          <ac:cxnSpMkLst>
            <pc:docMk/>
            <pc:sldMk cId="528636511" sldId="263"/>
            <ac:cxnSpMk id="9" creationId="{9C3DCBDC-42A5-99CB-C0FF-B42BDCB63655}"/>
          </ac:cxnSpMkLst>
        </pc:cxnChg>
      </pc:sldChg>
      <pc:sldChg chg="addSp delSp modSp new mod ord modNotesTx">
        <pc:chgData name="#CHEN LEQUN#" userId="90a8a175-d657-4dda-89a3-bc5955d2ff09" providerId="ADAL" clId="{510F83EB-8B13-4D17-8562-E6AD432C4950}" dt="2023-08-11T10:47:35.936" v="4304" actId="33524"/>
        <pc:sldMkLst>
          <pc:docMk/>
          <pc:sldMk cId="3964787806" sldId="264"/>
        </pc:sldMkLst>
        <pc:spChg chg="add mod">
          <ac:chgData name="#CHEN LEQUN#" userId="90a8a175-d657-4dda-89a3-bc5955d2ff09" providerId="ADAL" clId="{510F83EB-8B13-4D17-8562-E6AD432C4950}" dt="2023-08-10T15:04:27.576" v="1664" actId="20577"/>
          <ac:spMkLst>
            <pc:docMk/>
            <pc:sldMk cId="3964787806" sldId="264"/>
            <ac:spMk id="13" creationId="{FFBDF9F8-B5E6-3160-50A8-E1730F92E890}"/>
          </ac:spMkLst>
        </pc:spChg>
        <pc:spChg chg="add mod">
          <ac:chgData name="#CHEN LEQUN#" userId="90a8a175-d657-4dda-89a3-bc5955d2ff09" providerId="ADAL" clId="{510F83EB-8B13-4D17-8562-E6AD432C4950}" dt="2023-08-10T14:15:34.427" v="1311"/>
          <ac:spMkLst>
            <pc:docMk/>
            <pc:sldMk cId="3964787806" sldId="264"/>
            <ac:spMk id="15" creationId="{C8B624D2-72C7-5FCA-371F-872FF7BCF362}"/>
          </ac:spMkLst>
        </pc:spChg>
        <pc:spChg chg="add mod">
          <ac:chgData name="#CHEN LEQUN#" userId="90a8a175-d657-4dda-89a3-bc5955d2ff09" providerId="ADAL" clId="{510F83EB-8B13-4D17-8562-E6AD432C4950}" dt="2023-08-10T14:15:34.427" v="1311"/>
          <ac:spMkLst>
            <pc:docMk/>
            <pc:sldMk cId="3964787806" sldId="264"/>
            <ac:spMk id="16" creationId="{7E96EEBE-E5B9-EDD8-2E81-6D4DD2411DAA}"/>
          </ac:spMkLst>
        </pc:spChg>
        <pc:spChg chg="add del mod">
          <ac:chgData name="#CHEN LEQUN#" userId="90a8a175-d657-4dda-89a3-bc5955d2ff09" providerId="ADAL" clId="{510F83EB-8B13-4D17-8562-E6AD432C4950}" dt="2023-08-10T14:15:50.998" v="1315"/>
          <ac:spMkLst>
            <pc:docMk/>
            <pc:sldMk cId="3964787806" sldId="264"/>
            <ac:spMk id="18" creationId="{19B18D42-2815-7BC1-6970-6660CA98CED2}"/>
          </ac:spMkLst>
        </pc:spChg>
        <pc:spChg chg="add mod">
          <ac:chgData name="#CHEN LEQUN#" userId="90a8a175-d657-4dda-89a3-bc5955d2ff09" providerId="ADAL" clId="{510F83EB-8B13-4D17-8562-E6AD432C4950}" dt="2023-08-10T15:29:34.341" v="2230" actId="20577"/>
          <ac:spMkLst>
            <pc:docMk/>
            <pc:sldMk cId="3964787806" sldId="264"/>
            <ac:spMk id="20" creationId="{740BA204-58F2-313D-01B1-6D9E466402BC}"/>
          </ac:spMkLst>
        </pc:spChg>
        <pc:grpChg chg="add mod">
          <ac:chgData name="#CHEN LEQUN#" userId="90a8a175-d657-4dda-89a3-bc5955d2ff09" providerId="ADAL" clId="{510F83EB-8B13-4D17-8562-E6AD432C4950}" dt="2023-08-10T14:15:34.427" v="1311"/>
          <ac:grpSpMkLst>
            <pc:docMk/>
            <pc:sldMk cId="3964787806" sldId="264"/>
            <ac:grpSpMk id="14" creationId="{F3F3365D-3A83-2247-AF98-9185E2C2506F}"/>
          </ac:grpSpMkLst>
        </pc:grpChg>
        <pc:graphicFrameChg chg="add del mod">
          <ac:chgData name="#CHEN LEQUN#" userId="90a8a175-d657-4dda-89a3-bc5955d2ff09" providerId="ADAL" clId="{510F83EB-8B13-4D17-8562-E6AD432C4950}" dt="2023-08-10T14:15:50.998" v="1315"/>
          <ac:graphicFrameMkLst>
            <pc:docMk/>
            <pc:sldMk cId="3964787806" sldId="264"/>
            <ac:graphicFrameMk id="17" creationId="{36258EF4-1A4B-088F-8ACD-0065298F2826}"/>
          </ac:graphicFrameMkLst>
        </pc:graphicFrameChg>
        <pc:graphicFrameChg chg="add del mod">
          <ac:chgData name="#CHEN LEQUN#" userId="90a8a175-d657-4dda-89a3-bc5955d2ff09" providerId="ADAL" clId="{510F83EB-8B13-4D17-8562-E6AD432C4950}" dt="2023-08-10T15:04:26.975" v="1663" actId="478"/>
          <ac:graphicFrameMkLst>
            <pc:docMk/>
            <pc:sldMk cId="3964787806" sldId="264"/>
            <ac:graphicFrameMk id="19" creationId="{6A97B4CD-FB08-D9AE-8F29-DB04AED496FF}"/>
          </ac:graphicFrameMkLst>
        </pc:graphicFrameChg>
        <pc:picChg chg="add del mod modCrop">
          <ac:chgData name="#CHEN LEQUN#" userId="90a8a175-d657-4dda-89a3-bc5955d2ff09" providerId="ADAL" clId="{510F83EB-8B13-4D17-8562-E6AD432C4950}" dt="2023-08-10T14:02:06.367" v="1244" actId="478"/>
          <ac:picMkLst>
            <pc:docMk/>
            <pc:sldMk cId="3964787806" sldId="264"/>
            <ac:picMk id="3" creationId="{CE5FDB3B-B5BC-7E71-5216-D1D779599A7E}"/>
          </ac:picMkLst>
        </pc:picChg>
        <pc:picChg chg="add del mod">
          <ac:chgData name="#CHEN LEQUN#" userId="90a8a175-d657-4dda-89a3-bc5955d2ff09" providerId="ADAL" clId="{510F83EB-8B13-4D17-8562-E6AD432C4950}" dt="2023-08-10T14:03:47.217" v="1265" actId="478"/>
          <ac:picMkLst>
            <pc:docMk/>
            <pc:sldMk cId="3964787806" sldId="264"/>
            <ac:picMk id="4" creationId="{AC646365-1388-6978-C057-39166660EEC4}"/>
          </ac:picMkLst>
        </pc:picChg>
        <pc:picChg chg="add del mod">
          <ac:chgData name="#CHEN LEQUN#" userId="90a8a175-d657-4dda-89a3-bc5955d2ff09" providerId="ADAL" clId="{510F83EB-8B13-4D17-8562-E6AD432C4950}" dt="2023-08-10T14:03:47.727" v="1266" actId="478"/>
          <ac:picMkLst>
            <pc:docMk/>
            <pc:sldMk cId="3964787806" sldId="264"/>
            <ac:picMk id="6" creationId="{560BD246-BC38-D5DE-ED12-E41070539ACE}"/>
          </ac:picMkLst>
        </pc:picChg>
        <pc:picChg chg="add del mod">
          <ac:chgData name="#CHEN LEQUN#" userId="90a8a175-d657-4dda-89a3-bc5955d2ff09" providerId="ADAL" clId="{510F83EB-8B13-4D17-8562-E6AD432C4950}" dt="2023-08-10T14:13:35.336" v="1272" actId="478"/>
          <ac:picMkLst>
            <pc:docMk/>
            <pc:sldMk cId="3964787806" sldId="264"/>
            <ac:picMk id="8" creationId="{E08C3CD1-6926-FF45-BDAC-A2A4547CEF4F}"/>
          </ac:picMkLst>
        </pc:picChg>
        <pc:picChg chg="add del mod">
          <ac:chgData name="#CHEN LEQUN#" userId="90a8a175-d657-4dda-89a3-bc5955d2ff09" providerId="ADAL" clId="{510F83EB-8B13-4D17-8562-E6AD432C4950}" dt="2023-08-10T14:13:43.819" v="1278" actId="478"/>
          <ac:picMkLst>
            <pc:docMk/>
            <pc:sldMk cId="3964787806" sldId="264"/>
            <ac:picMk id="10" creationId="{61F66DBF-6873-C00C-2DCC-34DDDBDAE964}"/>
          </ac:picMkLst>
        </pc:picChg>
        <pc:picChg chg="add mod">
          <ac:chgData name="#CHEN LEQUN#" userId="90a8a175-d657-4dda-89a3-bc5955d2ff09" providerId="ADAL" clId="{510F83EB-8B13-4D17-8562-E6AD432C4950}" dt="2023-08-10T14:17:44.049" v="1390" actId="14100"/>
          <ac:picMkLst>
            <pc:docMk/>
            <pc:sldMk cId="3964787806" sldId="264"/>
            <ac:picMk id="12" creationId="{628049D7-70D4-BA57-B21F-CD19F4D9E3BD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49:30.396" v="4456" actId="20577"/>
        <pc:sldMkLst>
          <pc:docMk/>
          <pc:sldMk cId="1299511197" sldId="265"/>
        </pc:sldMkLst>
        <pc:spChg chg="add mod">
          <ac:chgData name="#CHEN LEQUN#" userId="90a8a175-d657-4dda-89a3-bc5955d2ff09" providerId="ADAL" clId="{510F83EB-8B13-4D17-8562-E6AD432C4950}" dt="2023-08-10T15:05:48.311" v="1676" actId="20577"/>
          <ac:spMkLst>
            <pc:docMk/>
            <pc:sldMk cId="1299511197" sldId="265"/>
            <ac:spMk id="4" creationId="{AAEC7A8B-E41D-90AB-E267-23F8B72D54BA}"/>
          </ac:spMkLst>
        </pc:spChg>
        <pc:spChg chg="add mod">
          <ac:chgData name="#CHEN LEQUN#" userId="90a8a175-d657-4dda-89a3-bc5955d2ff09" providerId="ADAL" clId="{510F83EB-8B13-4D17-8562-E6AD432C4950}" dt="2023-08-10T15:29:52.640" v="2237" actId="403"/>
          <ac:spMkLst>
            <pc:docMk/>
            <pc:sldMk cId="1299511197" sldId="265"/>
            <ac:spMk id="5" creationId="{7B4A8058-1EAB-CB75-1B0F-E588870DB401}"/>
          </ac:spMkLst>
        </pc:spChg>
        <pc:picChg chg="add mod">
          <ac:chgData name="#CHEN LEQUN#" userId="90a8a175-d657-4dda-89a3-bc5955d2ff09" providerId="ADAL" clId="{510F83EB-8B13-4D17-8562-E6AD432C4950}" dt="2023-08-10T14:58:44.933" v="1511" actId="1076"/>
          <ac:picMkLst>
            <pc:docMk/>
            <pc:sldMk cId="1299511197" sldId="265"/>
            <ac:picMk id="3" creationId="{62907B10-6716-6F1C-7096-C6EA0D4624A6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3:01:08.991" v="4479"/>
        <pc:sldMkLst>
          <pc:docMk/>
          <pc:sldMk cId="255888713" sldId="266"/>
        </pc:sldMkLst>
        <pc:spChg chg="add mod">
          <ac:chgData name="#CHEN LEQUN#" userId="90a8a175-d657-4dda-89a3-bc5955d2ff09" providerId="ADAL" clId="{510F83EB-8B13-4D17-8562-E6AD432C4950}" dt="2023-08-10T15:05:54.578" v="1681" actId="20577"/>
          <ac:spMkLst>
            <pc:docMk/>
            <pc:sldMk cId="255888713" sldId="266"/>
            <ac:spMk id="4" creationId="{8B1A1FA6-BF72-4E28-2C7D-1F186D7B9784}"/>
          </ac:spMkLst>
        </pc:spChg>
        <pc:spChg chg="add mod">
          <ac:chgData name="#CHEN LEQUN#" userId="90a8a175-d657-4dda-89a3-bc5955d2ff09" providerId="ADAL" clId="{510F83EB-8B13-4D17-8562-E6AD432C4950}" dt="2023-08-10T15:25:12.487" v="2223" actId="1076"/>
          <ac:spMkLst>
            <pc:docMk/>
            <pc:sldMk cId="255888713" sldId="266"/>
            <ac:spMk id="8" creationId="{B162968C-957C-BAD5-E0DD-0B4E6473B1FD}"/>
          </ac:spMkLst>
        </pc:spChg>
        <pc:spChg chg="add mod">
          <ac:chgData name="#CHEN LEQUN#" userId="90a8a175-d657-4dda-89a3-bc5955d2ff09" providerId="ADAL" clId="{510F83EB-8B13-4D17-8562-E6AD432C4950}" dt="2023-08-10T15:29:56.791" v="2239" actId="20577"/>
          <ac:spMkLst>
            <pc:docMk/>
            <pc:sldMk cId="255888713" sldId="266"/>
            <ac:spMk id="10" creationId="{219A48D4-9C86-EA2D-0B25-23ADC1DA2A36}"/>
          </ac:spMkLst>
        </pc:spChg>
        <pc:graphicFrameChg chg="add mod modGraphic">
          <ac:chgData name="#CHEN LEQUN#" userId="90a8a175-d657-4dda-89a3-bc5955d2ff09" providerId="ADAL" clId="{510F83EB-8B13-4D17-8562-E6AD432C4950}" dt="2023-08-10T16:21:44.515" v="3258" actId="14734"/>
          <ac:graphicFrameMkLst>
            <pc:docMk/>
            <pc:sldMk cId="255888713" sldId="266"/>
            <ac:graphicFrameMk id="7" creationId="{C8D7DF79-3A32-51B6-153B-93B230BBAFE9}"/>
          </ac:graphicFrameMkLst>
        </pc:graphicFrameChg>
        <pc:picChg chg="add del mod">
          <ac:chgData name="#CHEN LEQUN#" userId="90a8a175-d657-4dda-89a3-bc5955d2ff09" providerId="ADAL" clId="{510F83EB-8B13-4D17-8562-E6AD432C4950}" dt="2023-08-10T15:00:09.206" v="1552" actId="478"/>
          <ac:picMkLst>
            <pc:docMk/>
            <pc:sldMk cId="255888713" sldId="266"/>
            <ac:picMk id="3" creationId="{53FE4AB8-FA6F-174F-D4E2-DA69B538DAB8}"/>
          </ac:picMkLst>
        </pc:picChg>
        <pc:picChg chg="add mod">
          <ac:chgData name="#CHEN LEQUN#" userId="90a8a175-d657-4dda-89a3-bc5955d2ff09" providerId="ADAL" clId="{510F83EB-8B13-4D17-8562-E6AD432C4950}" dt="2023-08-10T15:07:42.247" v="1759" actId="1076"/>
          <ac:picMkLst>
            <pc:docMk/>
            <pc:sldMk cId="255888713" sldId="266"/>
            <ac:picMk id="5" creationId="{C163A571-CEB4-6149-A73D-C9F07A66F07B}"/>
          </ac:picMkLst>
        </pc:picChg>
        <pc:picChg chg="add mod">
          <ac:chgData name="#CHEN LEQUN#" userId="90a8a175-d657-4dda-89a3-bc5955d2ff09" providerId="ADAL" clId="{510F83EB-8B13-4D17-8562-E6AD432C4950}" dt="2023-08-10T14:59:52.479" v="1544"/>
          <ac:picMkLst>
            <pc:docMk/>
            <pc:sldMk cId="255888713" sldId="266"/>
            <ac:picMk id="6" creationId="{EC80F3A8-6D89-8CBE-92A3-FD91E5EAB122}"/>
          </ac:picMkLst>
        </pc:picChg>
        <pc:picChg chg="add del mod">
          <ac:chgData name="#CHEN LEQUN#" userId="90a8a175-d657-4dda-89a3-bc5955d2ff09" providerId="ADAL" clId="{510F83EB-8B13-4D17-8562-E6AD432C4950}" dt="2023-08-10T15:08:26.761" v="1794" actId="478"/>
          <ac:picMkLst>
            <pc:docMk/>
            <pc:sldMk cId="255888713" sldId="266"/>
            <ac:picMk id="11" creationId="{5F0D15D1-716D-6031-43CF-2F19E11EA246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3:02:17.359" v="4484"/>
        <pc:sldMkLst>
          <pc:docMk/>
          <pc:sldMk cId="3896249250" sldId="267"/>
        </pc:sldMkLst>
        <pc:spChg chg="add mod">
          <ac:chgData name="#CHEN LEQUN#" userId="90a8a175-d657-4dda-89a3-bc5955d2ff09" providerId="ADAL" clId="{510F83EB-8B13-4D17-8562-E6AD432C4950}" dt="2023-08-10T15:08:44.835" v="1802"/>
          <ac:spMkLst>
            <pc:docMk/>
            <pc:sldMk cId="3896249250" sldId="267"/>
            <ac:spMk id="5" creationId="{7EF68F82-9C18-7681-EB39-3FA2534F4131}"/>
          </ac:spMkLst>
        </pc:spChg>
        <pc:spChg chg="add mod">
          <ac:chgData name="#CHEN LEQUN#" userId="90a8a175-d657-4dda-89a3-bc5955d2ff09" providerId="ADAL" clId="{510F83EB-8B13-4D17-8562-E6AD432C4950}" dt="2023-08-10T15:30:01.611" v="2241" actId="20577"/>
          <ac:spMkLst>
            <pc:docMk/>
            <pc:sldMk cId="3896249250" sldId="267"/>
            <ac:spMk id="6" creationId="{5655BBB2-F761-EB3E-9228-E6F317807947}"/>
          </ac:spMkLst>
        </pc:spChg>
        <pc:picChg chg="add mod">
          <ac:chgData name="#CHEN LEQUN#" userId="90a8a175-d657-4dda-89a3-bc5955d2ff09" providerId="ADAL" clId="{510F83EB-8B13-4D17-8562-E6AD432C4950}" dt="2023-08-10T15:10:22.437" v="1835" actId="1076"/>
          <ac:picMkLst>
            <pc:docMk/>
            <pc:sldMk cId="3896249250" sldId="267"/>
            <ac:picMk id="3" creationId="{AF4D5480-B1D7-0E56-2884-1ABA1BAF7CC0}"/>
          </ac:picMkLst>
        </pc:picChg>
        <pc:picChg chg="add del mod">
          <ac:chgData name="#CHEN LEQUN#" userId="90a8a175-d657-4dda-89a3-bc5955d2ff09" providerId="ADAL" clId="{510F83EB-8B13-4D17-8562-E6AD432C4950}" dt="2023-08-10T15:00:35.166" v="1565" actId="478"/>
          <ac:picMkLst>
            <pc:docMk/>
            <pc:sldMk cId="3896249250" sldId="267"/>
            <ac:picMk id="4" creationId="{67DBDA73-3351-B650-BDB7-9450638D16E6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3:07:34.874" v="4492"/>
        <pc:sldMkLst>
          <pc:docMk/>
          <pc:sldMk cId="313397118" sldId="268"/>
        </pc:sldMkLst>
        <pc:spChg chg="add mod">
          <ac:chgData name="#CHEN LEQUN#" userId="90a8a175-d657-4dda-89a3-bc5955d2ff09" providerId="ADAL" clId="{510F83EB-8B13-4D17-8562-E6AD432C4950}" dt="2023-08-10T15:08:46.364" v="1803"/>
          <ac:spMkLst>
            <pc:docMk/>
            <pc:sldMk cId="313397118" sldId="268"/>
            <ac:spMk id="4" creationId="{0FC91E3D-7640-D0A5-3D36-17BDA0B38074}"/>
          </ac:spMkLst>
        </pc:spChg>
        <pc:spChg chg="add mod">
          <ac:chgData name="#CHEN LEQUN#" userId="90a8a175-d657-4dda-89a3-bc5955d2ff09" providerId="ADAL" clId="{510F83EB-8B13-4D17-8562-E6AD432C4950}" dt="2023-08-10T16:19:53.615" v="3217" actId="207"/>
          <ac:spMkLst>
            <pc:docMk/>
            <pc:sldMk cId="313397118" sldId="268"/>
            <ac:spMk id="5" creationId="{DC96917B-F065-B5F8-F96A-894ECDFFA819}"/>
          </ac:spMkLst>
        </pc:spChg>
        <pc:picChg chg="add mod">
          <ac:chgData name="#CHEN LEQUN#" userId="90a8a175-d657-4dda-89a3-bc5955d2ff09" providerId="ADAL" clId="{510F83EB-8B13-4D17-8562-E6AD432C4950}" dt="2023-08-10T15:11:17.429" v="1847" actId="1076"/>
          <ac:picMkLst>
            <pc:docMk/>
            <pc:sldMk cId="313397118" sldId="268"/>
            <ac:picMk id="3" creationId="{2B009E03-A8E1-7E13-99C3-C8B430B83AA6}"/>
          </ac:picMkLst>
        </pc:picChg>
      </pc:sldChg>
      <pc:sldChg chg="addSp modSp new mod ord modNotesTx">
        <pc:chgData name="#CHEN LEQUN#" userId="90a8a175-d657-4dda-89a3-bc5955d2ff09" providerId="ADAL" clId="{510F83EB-8B13-4D17-8562-E6AD432C4950}" dt="2023-08-11T13:08:42.925" v="4496"/>
        <pc:sldMkLst>
          <pc:docMk/>
          <pc:sldMk cId="2877097345" sldId="269"/>
        </pc:sldMkLst>
        <pc:spChg chg="add mod">
          <ac:chgData name="#CHEN LEQUN#" userId="90a8a175-d657-4dda-89a3-bc5955d2ff09" providerId="ADAL" clId="{510F83EB-8B13-4D17-8562-E6AD432C4950}" dt="2023-08-10T16:13:17.792" v="3125" actId="1076"/>
          <ac:spMkLst>
            <pc:docMk/>
            <pc:sldMk cId="2877097345" sldId="269"/>
            <ac:spMk id="4" creationId="{CD690709-1C1A-475A-B4C8-C039C1B538E9}"/>
          </ac:spMkLst>
        </pc:spChg>
        <pc:spChg chg="add mod">
          <ac:chgData name="#CHEN LEQUN#" userId="90a8a175-d657-4dda-89a3-bc5955d2ff09" providerId="ADAL" clId="{510F83EB-8B13-4D17-8562-E6AD432C4950}" dt="2023-08-11T12:59:28.707" v="4465" actId="20577"/>
          <ac:spMkLst>
            <pc:docMk/>
            <pc:sldMk cId="2877097345" sldId="269"/>
            <ac:spMk id="6" creationId="{91DA4A04-1BB3-C554-429D-5B7C4E63220E}"/>
          </ac:spMkLst>
        </pc:spChg>
        <pc:spChg chg="add mod ord">
          <ac:chgData name="#CHEN LEQUN#" userId="90a8a175-d657-4dda-89a3-bc5955d2ff09" providerId="ADAL" clId="{510F83EB-8B13-4D17-8562-E6AD432C4950}" dt="2023-08-10T16:19:38.081" v="3215" actId="207"/>
          <ac:spMkLst>
            <pc:docMk/>
            <pc:sldMk cId="2877097345" sldId="269"/>
            <ac:spMk id="8" creationId="{D73229FA-5EB4-40D3-6629-4DC622A5E18D}"/>
          </ac:spMkLst>
        </pc:spChg>
        <pc:spChg chg="add mod">
          <ac:chgData name="#CHEN LEQUN#" userId="90a8a175-d657-4dda-89a3-bc5955d2ff09" providerId="ADAL" clId="{510F83EB-8B13-4D17-8562-E6AD432C4950}" dt="2023-08-10T16:19:27.080" v="3212" actId="14100"/>
          <ac:spMkLst>
            <pc:docMk/>
            <pc:sldMk cId="2877097345" sldId="269"/>
            <ac:spMk id="9" creationId="{00252D42-EB49-D183-E7F0-02EB3136E15D}"/>
          </ac:spMkLst>
        </pc:spChg>
        <pc:picChg chg="add mod">
          <ac:chgData name="#CHEN LEQUN#" userId="90a8a175-d657-4dda-89a3-bc5955d2ff09" providerId="ADAL" clId="{510F83EB-8B13-4D17-8562-E6AD432C4950}" dt="2023-08-10T16:17:36.309" v="3146" actId="1076"/>
          <ac:picMkLst>
            <pc:docMk/>
            <pc:sldMk cId="2877097345" sldId="269"/>
            <ac:picMk id="3" creationId="{38C0D9B4-69CB-6CF3-CA4C-0AD9A7087D98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0:41:44.481" v="3909" actId="20577"/>
        <pc:sldMkLst>
          <pc:docMk/>
          <pc:sldMk cId="1957892337" sldId="270"/>
        </pc:sldMkLst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" creationId="{D955FB7C-9B0C-AD4F-48D8-91A65CF1B6CC}"/>
          </ac:spMkLst>
        </pc:spChg>
        <pc:spChg chg="del">
          <ac:chgData name="#CHEN LEQUN#" userId="90a8a175-d657-4dda-89a3-bc5955d2ff09" providerId="ADAL" clId="{510F83EB-8B13-4D17-8562-E6AD432C4950}" dt="2023-08-10T15:12:26.986" v="1867" actId="478"/>
          <ac:spMkLst>
            <pc:docMk/>
            <pc:sldMk cId="1957892337" sldId="270"/>
            <ac:spMk id="6" creationId="{2FD781F0-68CF-92D3-A685-37D2CB7FA6CF}"/>
          </ac:spMkLst>
        </pc:spChg>
        <pc:spChg chg="del">
          <ac:chgData name="#CHEN LEQUN#" userId="90a8a175-d657-4dda-89a3-bc5955d2ff09" providerId="ADAL" clId="{510F83EB-8B13-4D17-8562-E6AD432C4950}" dt="2023-08-10T15:12:35.066" v="1871" actId="478"/>
          <ac:spMkLst>
            <pc:docMk/>
            <pc:sldMk cId="1957892337" sldId="270"/>
            <ac:spMk id="7" creationId="{BBA69ECE-75DD-4C2F-BC42-07D15345828C}"/>
          </ac:spMkLst>
        </pc:spChg>
        <pc:spChg chg="mod">
          <ac:chgData name="#CHEN LEQUN#" userId="90a8a175-d657-4dda-89a3-bc5955d2ff09" providerId="ADAL" clId="{510F83EB-8B13-4D17-8562-E6AD432C4950}" dt="2023-08-10T15:15:29.515" v="1995" actId="20577"/>
          <ac:spMkLst>
            <pc:docMk/>
            <pc:sldMk cId="1957892337" sldId="270"/>
            <ac:spMk id="11" creationId="{00EBFF61-91DF-32A5-527E-D085A319DC8D}"/>
          </ac:spMkLst>
        </pc:spChg>
        <pc:spChg chg="del">
          <ac:chgData name="#CHEN LEQUN#" userId="90a8a175-d657-4dda-89a3-bc5955d2ff09" providerId="ADAL" clId="{510F83EB-8B13-4D17-8562-E6AD432C4950}" dt="2023-08-10T15:12:26.145" v="1866" actId="478"/>
          <ac:spMkLst>
            <pc:docMk/>
            <pc:sldMk cId="1957892337" sldId="270"/>
            <ac:spMk id="14" creationId="{90ED7F9D-C776-414C-E4E9-AB68E23BD24D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18" creationId="{DBCA5426-ED52-6F49-9D06-3065E1F0B3CF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6" creationId="{CC373069-DC27-D440-F93A-6F8D2E21FF6F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7" creationId="{F1DE9227-6769-8957-50F7-1B9BFEBA22AC}"/>
          </ac:spMkLst>
        </pc:spChg>
        <pc:spChg chg="del">
          <ac:chgData name="#CHEN LEQUN#" userId="90a8a175-d657-4dda-89a3-bc5955d2ff09" providerId="ADAL" clId="{510F83EB-8B13-4D17-8562-E6AD432C4950}" dt="2023-08-10T15:12:30.290" v="1869" actId="478"/>
          <ac:spMkLst>
            <pc:docMk/>
            <pc:sldMk cId="1957892337" sldId="270"/>
            <ac:spMk id="30" creationId="{A440F8BE-03B1-9BA3-C3E6-CD5A037AFC26}"/>
          </ac:spMkLst>
        </pc:spChg>
        <pc:spChg chg="del">
          <ac:chgData name="#CHEN LEQUN#" userId="90a8a175-d657-4dda-89a3-bc5955d2ff09" providerId="ADAL" clId="{510F83EB-8B13-4D17-8562-E6AD432C4950}" dt="2023-08-10T15:12:30.290" v="1869" actId="478"/>
          <ac:spMkLst>
            <pc:docMk/>
            <pc:sldMk cId="1957892337" sldId="270"/>
            <ac:spMk id="31" creationId="{6925409A-67BF-2BE0-1873-90896DF8C798}"/>
          </ac:spMkLst>
        </pc:spChg>
        <pc:picChg chg="add mod">
          <ac:chgData name="#CHEN LEQUN#" userId="90a8a175-d657-4dda-89a3-bc5955d2ff09" providerId="ADAL" clId="{510F83EB-8B13-4D17-8562-E6AD432C4950}" dt="2023-08-10T15:12:48.386" v="1877" actId="1076"/>
          <ac:picMkLst>
            <pc:docMk/>
            <pc:sldMk cId="1957892337" sldId="270"/>
            <ac:picMk id="4" creationId="{DE0A24A9-FB7C-803E-B5FF-697441DCBF3B}"/>
          </ac:picMkLst>
        </pc:picChg>
        <pc:picChg chg="add mod">
          <ac:chgData name="#CHEN LEQUN#" userId="90a8a175-d657-4dda-89a3-bc5955d2ff09" providerId="ADAL" clId="{510F83EB-8B13-4D17-8562-E6AD432C4950}" dt="2023-08-10T15:13:56.213" v="1893" actId="1076"/>
          <ac:picMkLst>
            <pc:docMk/>
            <pc:sldMk cId="1957892337" sldId="270"/>
            <ac:picMk id="8" creationId="{33AC770A-9BBF-76A0-74CB-59A6590D8C7F}"/>
          </ac:picMkLst>
        </pc:picChg>
        <pc:picChg chg="del">
          <ac:chgData name="#CHEN LEQUN#" userId="90a8a175-d657-4dda-89a3-bc5955d2ff09" providerId="ADAL" clId="{510F83EB-8B13-4D17-8562-E6AD432C4950}" dt="2023-08-10T15:12:24.421" v="1865" actId="478"/>
          <ac:picMkLst>
            <pc:docMk/>
            <pc:sldMk cId="1957892337" sldId="270"/>
            <ac:picMk id="10" creationId="{786BBC19-19F5-985F-54B7-C0CB1A15FD44}"/>
          </ac:picMkLst>
        </pc:picChg>
        <pc:picChg chg="add mod">
          <ac:chgData name="#CHEN LEQUN#" userId="90a8a175-d657-4dda-89a3-bc5955d2ff09" providerId="ADAL" clId="{510F83EB-8B13-4D17-8562-E6AD432C4950}" dt="2023-08-10T15:14:03.393" v="1897" actId="1076"/>
          <ac:picMkLst>
            <pc:docMk/>
            <pc:sldMk cId="1957892337" sldId="270"/>
            <ac:picMk id="12" creationId="{CEE86DA6-F1F7-CA02-7043-FF8CA0826C5F}"/>
          </ac:picMkLst>
        </pc:picChg>
        <pc:picChg chg="add mod">
          <ac:chgData name="#CHEN LEQUN#" userId="90a8a175-d657-4dda-89a3-bc5955d2ff09" providerId="ADAL" clId="{510F83EB-8B13-4D17-8562-E6AD432C4950}" dt="2023-08-10T15:18:44.079" v="2070" actId="1076"/>
          <ac:picMkLst>
            <pc:docMk/>
            <pc:sldMk cId="1957892337" sldId="270"/>
            <ac:picMk id="15" creationId="{7A2FD626-71A8-56B7-B408-B5CF887DF79F}"/>
          </ac:picMkLst>
        </pc:picChg>
        <pc:picChg chg="del">
          <ac:chgData name="#CHEN LEQUN#" userId="90a8a175-d657-4dda-89a3-bc5955d2ff09" providerId="ADAL" clId="{510F83EB-8B13-4D17-8562-E6AD432C4950}" dt="2023-08-10T15:12:34.105" v="1870" actId="478"/>
          <ac:picMkLst>
            <pc:docMk/>
            <pc:sldMk cId="1957892337" sldId="270"/>
            <ac:picMk id="17" creationId="{C2D9D7A7-CF86-A0AD-C24A-33C9CAAA9AE1}"/>
          </ac:picMkLst>
        </pc:picChg>
        <pc:picChg chg="del">
          <ac:chgData name="#CHEN LEQUN#" userId="90a8a175-d657-4dda-89a3-bc5955d2ff09" providerId="ADAL" clId="{510F83EB-8B13-4D17-8562-E6AD432C4950}" dt="2023-08-10T15:12:34.105" v="1870" actId="478"/>
          <ac:picMkLst>
            <pc:docMk/>
            <pc:sldMk cId="1957892337" sldId="270"/>
            <ac:picMk id="22" creationId="{2D7D2512-1182-F2D8-5055-5DE936490102}"/>
          </ac:picMkLst>
        </pc:picChg>
        <pc:picChg chg="del">
          <ac:chgData name="#CHEN LEQUN#" userId="90a8a175-d657-4dda-89a3-bc5955d2ff09" providerId="ADAL" clId="{510F83EB-8B13-4D17-8562-E6AD432C4950}" dt="2023-08-10T15:12:27.696" v="1868" actId="478"/>
          <ac:picMkLst>
            <pc:docMk/>
            <pc:sldMk cId="1957892337" sldId="270"/>
            <ac:picMk id="24" creationId="{DCFE8FFF-02A6-B46A-BD88-D5D95B1976D4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44:24.807" v="3971" actId="20577"/>
        <pc:sldMkLst>
          <pc:docMk/>
          <pc:sldMk cId="3011653805" sldId="271"/>
        </pc:sldMkLst>
        <pc:spChg chg="add mod">
          <ac:chgData name="#CHEN LEQUN#" userId="90a8a175-d657-4dda-89a3-bc5955d2ff09" providerId="ADAL" clId="{510F83EB-8B13-4D17-8562-E6AD432C4950}" dt="2023-08-10T15:22:28.334" v="2193" actId="1076"/>
          <ac:spMkLst>
            <pc:docMk/>
            <pc:sldMk cId="3011653805" sldId="271"/>
            <ac:spMk id="3" creationId="{7EB44B13-26D8-0B8C-D805-3498B990E9BB}"/>
          </ac:spMkLst>
        </pc:spChg>
        <pc:spChg chg="add mod">
          <ac:chgData name="#CHEN LEQUN#" userId="90a8a175-d657-4dda-89a3-bc5955d2ff09" providerId="ADAL" clId="{510F83EB-8B13-4D17-8562-E6AD432C4950}" dt="2023-08-10T16:23:02.218" v="3259" actId="207"/>
          <ac:spMkLst>
            <pc:docMk/>
            <pc:sldMk cId="3011653805" sldId="271"/>
            <ac:spMk id="5" creationId="{07D6FE3D-12DC-0861-33AD-2A576806C2CD}"/>
          </ac:spMkLst>
        </pc:spChg>
        <pc:spChg chg="add mod ord">
          <ac:chgData name="#CHEN LEQUN#" userId="90a8a175-d657-4dda-89a3-bc5955d2ff09" providerId="ADAL" clId="{510F83EB-8B13-4D17-8562-E6AD432C4950}" dt="2023-08-10T16:23:15.351" v="3261" actId="207"/>
          <ac:spMkLst>
            <pc:docMk/>
            <pc:sldMk cId="3011653805" sldId="271"/>
            <ac:spMk id="6" creationId="{3B3D1F72-6BFE-A0E1-2CBD-627446C74E50}"/>
          </ac:spMkLst>
        </pc:spChg>
        <pc:spChg chg="add mod">
          <ac:chgData name="#CHEN LEQUN#" userId="90a8a175-d657-4dda-89a3-bc5955d2ff09" providerId="ADAL" clId="{510F83EB-8B13-4D17-8562-E6AD432C4950}" dt="2023-08-10T15:23:56.487" v="2218" actId="1076"/>
          <ac:spMkLst>
            <pc:docMk/>
            <pc:sldMk cId="3011653805" sldId="271"/>
            <ac:spMk id="7" creationId="{5C4C1B70-B925-37A5-E4F3-92D2562780D6}"/>
          </ac:spMkLst>
        </pc:spChg>
        <pc:spChg chg="add mod">
          <ac:chgData name="#CHEN LEQUN#" userId="90a8a175-d657-4dda-89a3-bc5955d2ff09" providerId="ADAL" clId="{510F83EB-8B13-4D17-8562-E6AD432C4950}" dt="2023-08-10T16:23:20.872" v="3262" actId="207"/>
          <ac:spMkLst>
            <pc:docMk/>
            <pc:sldMk cId="3011653805" sldId="271"/>
            <ac:spMk id="8" creationId="{52CE7654-ADE3-F839-D8A8-F0406CE9E42D}"/>
          </ac:spMkLst>
        </pc:spChg>
        <pc:spChg chg="add mod ord">
          <ac:chgData name="#CHEN LEQUN#" userId="90a8a175-d657-4dda-89a3-bc5955d2ff09" providerId="ADAL" clId="{510F83EB-8B13-4D17-8562-E6AD432C4950}" dt="2023-08-10T16:23:40.779" v="3264" actId="207"/>
          <ac:spMkLst>
            <pc:docMk/>
            <pc:sldMk cId="3011653805" sldId="271"/>
            <ac:spMk id="9" creationId="{E11A1EDC-9705-20A5-DBB0-92A0B582AA26}"/>
          </ac:spMkLst>
        </pc:spChg>
        <pc:picChg chg="add mod">
          <ac:chgData name="#CHEN LEQUN#" userId="90a8a175-d657-4dda-89a3-bc5955d2ff09" providerId="ADAL" clId="{510F83EB-8B13-4D17-8562-E6AD432C4950}" dt="2023-08-10T15:23:54.196" v="2217" actId="1076"/>
          <ac:picMkLst>
            <pc:docMk/>
            <pc:sldMk cId="3011653805" sldId="271"/>
            <ac:picMk id="4" creationId="{BC73F5D6-8AF9-EAD3-E499-19832B999C82}"/>
          </ac:picMkLst>
        </pc:picChg>
      </pc:sldChg>
      <pc:sldChg chg="modSp add mod">
        <pc:chgData name="#CHEN LEQUN#" userId="90a8a175-d657-4dda-89a3-bc5955d2ff09" providerId="ADAL" clId="{510F83EB-8B13-4D17-8562-E6AD432C4950}" dt="2023-08-11T12:43:55.066" v="4457" actId="20577"/>
        <pc:sldMkLst>
          <pc:docMk/>
          <pc:sldMk cId="2149287968" sldId="12061"/>
        </pc:sldMkLst>
        <pc:spChg chg="mod">
          <ac:chgData name="#CHEN LEQUN#" userId="90a8a175-d657-4dda-89a3-bc5955d2ff09" providerId="ADAL" clId="{510F83EB-8B13-4D17-8562-E6AD432C4950}" dt="2023-08-10T15:35:55.114" v="2255" actId="1076"/>
          <ac:spMkLst>
            <pc:docMk/>
            <pc:sldMk cId="2149287968" sldId="12061"/>
            <ac:spMk id="2" creationId="{DFB87FB8-74A1-4882-EBE5-C671E2E851DC}"/>
          </ac:spMkLst>
        </pc:spChg>
        <pc:spChg chg="mod">
          <ac:chgData name="#CHEN LEQUN#" userId="90a8a175-d657-4dda-89a3-bc5955d2ff09" providerId="ADAL" clId="{510F83EB-8B13-4D17-8562-E6AD432C4950}" dt="2023-08-10T15:36:01.975" v="2257" actId="1076"/>
          <ac:spMkLst>
            <pc:docMk/>
            <pc:sldMk cId="2149287968" sldId="12061"/>
            <ac:spMk id="5" creationId="{32572B57-BA2B-EDAD-FA0D-489353C3DB77}"/>
          </ac:spMkLst>
        </pc:spChg>
        <pc:spChg chg="mod">
          <ac:chgData name="#CHEN LEQUN#" userId="90a8a175-d657-4dda-89a3-bc5955d2ff09" providerId="ADAL" clId="{510F83EB-8B13-4D17-8562-E6AD432C4950}" dt="2023-08-11T12:43:55.066" v="4457" actId="20577"/>
          <ac:spMkLst>
            <pc:docMk/>
            <pc:sldMk cId="2149287968" sldId="12061"/>
            <ac:spMk id="8" creationId="{9E0A64B6-BAF4-1F42-81AA-EDBB0286A8DD}"/>
          </ac:spMkLst>
        </pc:sp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6" creationId="{2032BA37-3786-51B9-3417-EABED1090FB2}"/>
          </ac:picMkLst>
        </pc:pic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9" creationId="{02818306-6FC7-96A1-F7A0-79B4830F5917}"/>
          </ac:picMkLst>
        </pc:pic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11" creationId="{4A00E83A-CA27-2B13-AD6F-9CF7129102F7}"/>
          </ac:picMkLst>
        </pc:picChg>
      </pc:sldChg>
      <pc:sldChg chg="addSp delSp modSp new mod">
        <pc:chgData name="#CHEN LEQUN#" userId="90a8a175-d657-4dda-89a3-bc5955d2ff09" providerId="ADAL" clId="{510F83EB-8B13-4D17-8562-E6AD432C4950}" dt="2023-08-11T15:02:59.282" v="5013" actId="1076"/>
        <pc:sldMkLst>
          <pc:docMk/>
          <pc:sldMk cId="802066251" sldId="12062"/>
        </pc:sldMkLst>
        <pc:spChg chg="mod">
          <ac:chgData name="#CHEN LEQUN#" userId="90a8a175-d657-4dda-89a3-bc5955d2ff09" providerId="ADAL" clId="{510F83EB-8B13-4D17-8562-E6AD432C4950}" dt="2023-08-11T15:02:59.282" v="5013" actId="1076"/>
          <ac:spMkLst>
            <pc:docMk/>
            <pc:sldMk cId="802066251" sldId="12062"/>
            <ac:spMk id="2" creationId="{001D80E8-9DB6-F546-51C0-C6D3FD6E8770}"/>
          </ac:spMkLst>
        </pc:spChg>
        <pc:spChg chg="add mod">
          <ac:chgData name="#CHEN LEQUN#" userId="90a8a175-d657-4dda-89a3-bc5955d2ff09" providerId="ADAL" clId="{510F83EB-8B13-4D17-8562-E6AD432C4950}" dt="2023-08-10T15:47:29.421" v="2356" actId="1076"/>
          <ac:spMkLst>
            <pc:docMk/>
            <pc:sldMk cId="802066251" sldId="12062"/>
            <ac:spMk id="3" creationId="{3C902BD9-4BC4-9973-8CE9-B2D27E887891}"/>
          </ac:spMkLst>
        </pc:spChg>
        <pc:spChg chg="add mod">
          <ac:chgData name="#CHEN LEQUN#" userId="90a8a175-d657-4dda-89a3-bc5955d2ff09" providerId="ADAL" clId="{510F83EB-8B13-4D17-8562-E6AD432C4950}" dt="2023-08-10T15:47:27.426" v="2355" actId="1076"/>
          <ac:spMkLst>
            <pc:docMk/>
            <pc:sldMk cId="802066251" sldId="12062"/>
            <ac:spMk id="7" creationId="{EE0F9E69-5DD2-1CE7-A668-1A8B73C293C6}"/>
          </ac:spMkLst>
        </pc:spChg>
        <pc:spChg chg="add del">
          <ac:chgData name="#CHEN LEQUN#" userId="90a8a175-d657-4dda-89a3-bc5955d2ff09" providerId="ADAL" clId="{510F83EB-8B13-4D17-8562-E6AD432C4950}" dt="2023-08-10T15:47:16.028" v="2349" actId="478"/>
          <ac:spMkLst>
            <pc:docMk/>
            <pc:sldMk cId="802066251" sldId="12062"/>
            <ac:spMk id="15" creationId="{AD492462-D393-7ECF-76FD-54779F810C31}"/>
          </ac:spMkLst>
        </pc:spChg>
        <pc:spChg chg="add mod">
          <ac:chgData name="#CHEN LEQUN#" userId="90a8a175-d657-4dda-89a3-bc5955d2ff09" providerId="ADAL" clId="{510F83EB-8B13-4D17-8562-E6AD432C4950}" dt="2023-08-10T16:15:51.452" v="3143" actId="20577"/>
          <ac:spMkLst>
            <pc:docMk/>
            <pc:sldMk cId="802066251" sldId="12062"/>
            <ac:spMk id="24" creationId="{EE4C8DDB-F697-6F7E-F487-7F6F01176F03}"/>
          </ac:spMkLst>
        </pc:spChg>
        <pc:picChg chg="add mod modCrop">
          <ac:chgData name="#CHEN LEQUN#" userId="90a8a175-d657-4dda-89a3-bc5955d2ff09" providerId="ADAL" clId="{510F83EB-8B13-4D17-8562-E6AD432C4950}" dt="2023-08-10T15:47:25.518" v="2354" actId="1076"/>
          <ac:picMkLst>
            <pc:docMk/>
            <pc:sldMk cId="802066251" sldId="12062"/>
            <ac:picMk id="5" creationId="{A4BE20B1-FEAA-1FA8-F3D8-97122C510C23}"/>
          </ac:picMkLst>
        </pc:picChg>
        <pc:picChg chg="add del mod">
          <ac:chgData name="#CHEN LEQUN#" userId="90a8a175-d657-4dda-89a3-bc5955d2ff09" providerId="ADAL" clId="{510F83EB-8B13-4D17-8562-E6AD432C4950}" dt="2023-08-10T15:42:57.201" v="2314" actId="478"/>
          <ac:picMkLst>
            <pc:docMk/>
            <pc:sldMk cId="802066251" sldId="12062"/>
            <ac:picMk id="9" creationId="{8CC724D9-B7E7-ADAE-E2FB-262F7FD20F9A}"/>
          </ac:picMkLst>
        </pc:picChg>
        <pc:picChg chg="add mod">
          <ac:chgData name="#CHEN LEQUN#" userId="90a8a175-d657-4dda-89a3-bc5955d2ff09" providerId="ADAL" clId="{510F83EB-8B13-4D17-8562-E6AD432C4950}" dt="2023-08-10T15:50:43.177" v="2407" actId="1076"/>
          <ac:picMkLst>
            <pc:docMk/>
            <pc:sldMk cId="802066251" sldId="12062"/>
            <ac:picMk id="11" creationId="{45A2E5B4-A7B9-82F4-177D-568EFE47CF4A}"/>
          </ac:picMkLst>
        </pc:picChg>
        <pc:picChg chg="add mod modCrop">
          <ac:chgData name="#CHEN LEQUN#" userId="90a8a175-d657-4dda-89a3-bc5955d2ff09" providerId="ADAL" clId="{510F83EB-8B13-4D17-8562-E6AD432C4950}" dt="2023-08-11T15:02:35.834" v="5011" actId="1076"/>
          <ac:picMkLst>
            <pc:docMk/>
            <pc:sldMk cId="802066251" sldId="12062"/>
            <ac:picMk id="13" creationId="{C70DD7BA-AA83-D536-96F5-C214461A9F9E}"/>
          </ac:picMkLst>
        </pc:picChg>
        <pc:picChg chg="add mod modCrop">
          <ac:chgData name="#CHEN LEQUN#" userId="90a8a175-d657-4dda-89a3-bc5955d2ff09" providerId="ADAL" clId="{510F83EB-8B13-4D17-8562-E6AD432C4950}" dt="2023-08-10T15:51:00.444" v="2415" actId="1076"/>
          <ac:picMkLst>
            <pc:docMk/>
            <pc:sldMk cId="802066251" sldId="12062"/>
            <ac:picMk id="17" creationId="{CF0A82F4-9882-DB9E-2552-E6D5CF65949F}"/>
          </ac:picMkLst>
        </pc:picChg>
        <pc:picChg chg="add mod">
          <ac:chgData name="#CHEN LEQUN#" userId="90a8a175-d657-4dda-89a3-bc5955d2ff09" providerId="ADAL" clId="{510F83EB-8B13-4D17-8562-E6AD432C4950}" dt="2023-08-10T15:51:12.430" v="2421" actId="1076"/>
          <ac:picMkLst>
            <pc:docMk/>
            <pc:sldMk cId="802066251" sldId="12062"/>
            <ac:picMk id="19" creationId="{620E70AE-1E12-8FED-F81D-CBC04F75D386}"/>
          </ac:picMkLst>
        </pc:picChg>
        <pc:picChg chg="add mod modCrop">
          <ac:chgData name="#CHEN LEQUN#" userId="90a8a175-d657-4dda-89a3-bc5955d2ff09" providerId="ADAL" clId="{510F83EB-8B13-4D17-8562-E6AD432C4950}" dt="2023-08-10T15:51:06.590" v="2419" actId="1076"/>
          <ac:picMkLst>
            <pc:docMk/>
            <pc:sldMk cId="802066251" sldId="12062"/>
            <ac:picMk id="21" creationId="{B324669B-E8B6-AC6B-51A3-1919D45AA2BC}"/>
          </ac:picMkLst>
        </pc:picChg>
        <pc:picChg chg="add mod">
          <ac:chgData name="#CHEN LEQUN#" userId="90a8a175-d657-4dda-89a3-bc5955d2ff09" providerId="ADAL" clId="{510F83EB-8B13-4D17-8562-E6AD432C4950}" dt="2023-08-11T13:25:16.862" v="4890" actId="1076"/>
          <ac:picMkLst>
            <pc:docMk/>
            <pc:sldMk cId="802066251" sldId="12062"/>
            <ac:picMk id="23" creationId="{4F047286-3C4D-56F5-FED1-09395C76CB6D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3:13:29.910" v="4514"/>
        <pc:sldMkLst>
          <pc:docMk/>
          <pc:sldMk cId="1207803647" sldId="12063"/>
        </pc:sldMkLst>
        <pc:spChg chg="mod">
          <ac:chgData name="#CHEN LEQUN#" userId="90a8a175-d657-4dda-89a3-bc5955d2ff09" providerId="ADAL" clId="{510F83EB-8B13-4D17-8562-E6AD432C4950}" dt="2023-08-10T15:52:02.233" v="2490" actId="20577"/>
          <ac:spMkLst>
            <pc:docMk/>
            <pc:sldMk cId="1207803647" sldId="12063"/>
            <ac:spMk id="4" creationId="{CD690709-1C1A-475A-B4C8-C039C1B538E9}"/>
          </ac:spMkLst>
        </pc:spChg>
        <pc:spChg chg="add mod">
          <ac:chgData name="#CHEN LEQUN#" userId="90a8a175-d657-4dda-89a3-bc5955d2ff09" providerId="ADAL" clId="{510F83EB-8B13-4D17-8562-E6AD432C4950}" dt="2023-08-10T16:08:32.944" v="2924" actId="1076"/>
          <ac:spMkLst>
            <pc:docMk/>
            <pc:sldMk cId="1207803647" sldId="12063"/>
            <ac:spMk id="11" creationId="{43B09A86-A87C-5554-859E-9660DDEC27F0}"/>
          </ac:spMkLst>
        </pc:spChg>
        <pc:spChg chg="add del mod">
          <ac:chgData name="#CHEN LEQUN#" userId="90a8a175-d657-4dda-89a3-bc5955d2ff09" providerId="ADAL" clId="{510F83EB-8B13-4D17-8562-E6AD432C4950}" dt="2023-08-10T15:56:14.337" v="2546" actId="478"/>
          <ac:spMkLst>
            <pc:docMk/>
            <pc:sldMk cId="1207803647" sldId="12063"/>
            <ac:spMk id="13" creationId="{C2E94EDD-D887-44A4-9041-230FD91F597D}"/>
          </ac:spMkLst>
        </pc:spChg>
        <pc:spChg chg="add mod">
          <ac:chgData name="#CHEN LEQUN#" userId="90a8a175-d657-4dda-89a3-bc5955d2ff09" providerId="ADAL" clId="{510F83EB-8B13-4D17-8562-E6AD432C4950}" dt="2023-08-11T12:59:53.988" v="4477" actId="20577"/>
          <ac:spMkLst>
            <pc:docMk/>
            <pc:sldMk cId="1207803647" sldId="12063"/>
            <ac:spMk id="14" creationId="{4FB2EA4B-6928-94DA-ECFE-01CD92A8A039}"/>
          </ac:spMkLst>
        </pc:spChg>
        <pc:spChg chg="add mod">
          <ac:chgData name="#CHEN LEQUN#" userId="90a8a175-d657-4dda-89a3-bc5955d2ff09" providerId="ADAL" clId="{510F83EB-8B13-4D17-8562-E6AD432C4950}" dt="2023-08-10T16:15:36.196" v="3142" actId="1076"/>
          <ac:spMkLst>
            <pc:docMk/>
            <pc:sldMk cId="1207803647" sldId="12063"/>
            <ac:spMk id="15" creationId="{C4B99E68-8FDF-A24C-DCBF-66E035141ED6}"/>
          </ac:spMkLst>
        </pc:spChg>
        <pc:graphicFrameChg chg="add del mod">
          <ac:chgData name="#CHEN LEQUN#" userId="90a8a175-d657-4dda-89a3-bc5955d2ff09" providerId="ADAL" clId="{510F83EB-8B13-4D17-8562-E6AD432C4950}" dt="2023-08-10T15:56:04.497" v="2541" actId="21"/>
          <ac:graphicFrameMkLst>
            <pc:docMk/>
            <pc:sldMk cId="1207803647" sldId="12063"/>
            <ac:graphicFrameMk id="12" creationId="{4C08A49D-17D5-9F8A-A2AD-230AC8E2A4C6}"/>
          </ac:graphicFrameMkLst>
        </pc:graphicFrameChg>
        <pc:picChg chg="del">
          <ac:chgData name="#CHEN LEQUN#" userId="90a8a175-d657-4dda-89a3-bc5955d2ff09" providerId="ADAL" clId="{510F83EB-8B13-4D17-8562-E6AD432C4950}" dt="2023-08-10T15:52:04.041" v="2491" actId="478"/>
          <ac:picMkLst>
            <pc:docMk/>
            <pc:sldMk cId="1207803647" sldId="12063"/>
            <ac:picMk id="3" creationId="{38C0D9B4-69CB-6CF3-CA4C-0AD9A7087D98}"/>
          </ac:picMkLst>
        </pc:picChg>
        <pc:picChg chg="add del mod">
          <ac:chgData name="#CHEN LEQUN#" userId="90a8a175-d657-4dda-89a3-bc5955d2ff09" providerId="ADAL" clId="{510F83EB-8B13-4D17-8562-E6AD432C4950}" dt="2023-08-10T15:52:26.991" v="2500" actId="478"/>
          <ac:picMkLst>
            <pc:docMk/>
            <pc:sldMk cId="1207803647" sldId="12063"/>
            <ac:picMk id="5" creationId="{749402EF-7027-037C-2AB9-BFD68D52ABCB}"/>
          </ac:picMkLst>
        </pc:picChg>
        <pc:picChg chg="add del mod">
          <ac:chgData name="#CHEN LEQUN#" userId="90a8a175-d657-4dda-89a3-bc5955d2ff09" providerId="ADAL" clId="{510F83EB-8B13-4D17-8562-E6AD432C4950}" dt="2023-08-10T15:54:13.098" v="2506" actId="478"/>
          <ac:picMkLst>
            <pc:docMk/>
            <pc:sldMk cId="1207803647" sldId="12063"/>
            <ac:picMk id="7" creationId="{A90445B3-C5F8-1BB6-0D2D-318317312108}"/>
          </ac:picMkLst>
        </pc:picChg>
        <pc:picChg chg="add mod modCrop">
          <ac:chgData name="#CHEN LEQUN#" userId="90a8a175-d657-4dda-89a3-bc5955d2ff09" providerId="ADAL" clId="{510F83EB-8B13-4D17-8562-E6AD432C4950}" dt="2023-08-10T16:08:32.944" v="2924" actId="1076"/>
          <ac:picMkLst>
            <pc:docMk/>
            <pc:sldMk cId="1207803647" sldId="12063"/>
            <ac:picMk id="9" creationId="{C100353B-3127-0ECA-7244-A084A27974B6}"/>
          </ac:picMkLst>
        </pc:picChg>
        <pc:picChg chg="add mod modCrop">
          <ac:chgData name="#CHEN LEQUN#" userId="90a8a175-d657-4dda-89a3-bc5955d2ff09" providerId="ADAL" clId="{510F83EB-8B13-4D17-8562-E6AD432C4950}" dt="2023-08-10T16:08:32.944" v="2924" actId="1076"/>
          <ac:picMkLst>
            <pc:docMk/>
            <pc:sldMk cId="1207803647" sldId="12063"/>
            <ac:picMk id="10" creationId="{0E92A116-D1BE-9907-BFE7-D78BE6F6CF5A}"/>
          </ac:picMkLst>
        </pc:picChg>
      </pc:sldChg>
      <pc:sldChg chg="addSp delSp modSp new mod ord modNotesTx">
        <pc:chgData name="#CHEN LEQUN#" userId="90a8a175-d657-4dda-89a3-bc5955d2ff09" providerId="ADAL" clId="{510F83EB-8B13-4D17-8562-E6AD432C4950}" dt="2023-08-11T13:13:18.261" v="4513"/>
        <pc:sldMkLst>
          <pc:docMk/>
          <pc:sldMk cId="1965231536" sldId="12064"/>
        </pc:sldMkLst>
        <pc:spChg chg="add mod">
          <ac:chgData name="#CHEN LEQUN#" userId="90a8a175-d657-4dda-89a3-bc5955d2ff09" providerId="ADAL" clId="{510F83EB-8B13-4D17-8562-E6AD432C4950}" dt="2023-08-10T16:04:21.008" v="2847" actId="1076"/>
          <ac:spMkLst>
            <pc:docMk/>
            <pc:sldMk cId="1965231536" sldId="12064"/>
            <ac:spMk id="4" creationId="{F7FF7C0E-6ADA-FD51-2150-7D86DC219013}"/>
          </ac:spMkLst>
        </pc:spChg>
        <pc:spChg chg="add mod">
          <ac:chgData name="#CHEN LEQUN#" userId="90a8a175-d657-4dda-89a3-bc5955d2ff09" providerId="ADAL" clId="{510F83EB-8B13-4D17-8562-E6AD432C4950}" dt="2023-08-10T16:13:01.809" v="3123" actId="1076"/>
          <ac:spMkLst>
            <pc:docMk/>
            <pc:sldMk cId="1965231536" sldId="12064"/>
            <ac:spMk id="6" creationId="{A972C83B-4E41-B365-01A6-F9956EF86CAA}"/>
          </ac:spMkLst>
        </pc:spChg>
        <pc:graphicFrameChg chg="add del mod modGraphic">
          <ac:chgData name="#CHEN LEQUN#" userId="90a8a175-d657-4dda-89a3-bc5955d2ff09" providerId="ADAL" clId="{510F83EB-8B13-4D17-8562-E6AD432C4950}" dt="2023-08-10T16:02:06.927" v="2824" actId="478"/>
          <ac:graphicFrameMkLst>
            <pc:docMk/>
            <pc:sldMk cId="1965231536" sldId="12064"/>
            <ac:graphicFrameMk id="3" creationId="{C5A8F01F-02D2-3DCB-78D1-45855D5FAE0C}"/>
          </ac:graphicFrameMkLst>
        </pc:graphicFrameChg>
        <pc:graphicFrameChg chg="add mod modGraphic">
          <ac:chgData name="#CHEN LEQUN#" userId="90a8a175-d657-4dda-89a3-bc5955d2ff09" providerId="ADAL" clId="{510F83EB-8B13-4D17-8562-E6AD432C4950}" dt="2023-08-10T16:12:59.335" v="3122" actId="1076"/>
          <ac:graphicFrameMkLst>
            <pc:docMk/>
            <pc:sldMk cId="1965231536" sldId="12064"/>
            <ac:graphicFrameMk id="5" creationId="{35E850FC-D3C1-1B09-E206-CC7C657A983B}"/>
          </ac:graphicFrameMkLst>
        </pc:graphicFrameChg>
      </pc:sldChg>
      <pc:sldChg chg="addSp delSp modSp new mod modNotesTx">
        <pc:chgData name="#CHEN LEQUN#" userId="90a8a175-d657-4dda-89a3-bc5955d2ff09" providerId="ADAL" clId="{510F83EB-8B13-4D17-8562-E6AD432C4950}" dt="2023-08-11T13:11:45.194" v="4504" actId="20577"/>
        <pc:sldMkLst>
          <pc:docMk/>
          <pc:sldMk cId="3895964470" sldId="12065"/>
        </pc:sldMkLst>
        <pc:spChg chg="add mod">
          <ac:chgData name="#CHEN LEQUN#" userId="90a8a175-d657-4dda-89a3-bc5955d2ff09" providerId="ADAL" clId="{510F83EB-8B13-4D17-8562-E6AD432C4950}" dt="2023-08-10T16:05:27.398" v="2867" actId="108"/>
          <ac:spMkLst>
            <pc:docMk/>
            <pc:sldMk cId="3895964470" sldId="12065"/>
            <ac:spMk id="3" creationId="{FEE0F59A-687B-0974-1E12-66E71F29727E}"/>
          </ac:spMkLst>
        </pc:spChg>
        <pc:spChg chg="add mod">
          <ac:chgData name="#CHEN LEQUN#" userId="90a8a175-d657-4dda-89a3-bc5955d2ff09" providerId="ADAL" clId="{510F83EB-8B13-4D17-8562-E6AD432C4950}" dt="2023-08-11T12:59:37.289" v="4468" actId="20577"/>
          <ac:spMkLst>
            <pc:docMk/>
            <pc:sldMk cId="3895964470" sldId="12065"/>
            <ac:spMk id="6" creationId="{412434AD-6475-39EF-67D2-F740583A8C78}"/>
          </ac:spMkLst>
        </pc:spChg>
        <pc:picChg chg="add mod">
          <ac:chgData name="#CHEN LEQUN#" userId="90a8a175-d657-4dda-89a3-bc5955d2ff09" providerId="ADAL" clId="{510F83EB-8B13-4D17-8562-E6AD432C4950}" dt="2023-08-10T16:05:16.975" v="2866" actId="1076"/>
          <ac:picMkLst>
            <pc:docMk/>
            <pc:sldMk cId="3895964470" sldId="12065"/>
            <ac:picMk id="4" creationId="{A91290C9-194C-D1D0-F706-FB60B7E30BFB}"/>
          </ac:picMkLst>
        </pc:picChg>
        <pc:picChg chg="add del mod">
          <ac:chgData name="#CHEN LEQUN#" userId="90a8a175-d657-4dda-89a3-bc5955d2ff09" providerId="ADAL" clId="{510F83EB-8B13-4D17-8562-E6AD432C4950}" dt="2023-08-10T16:05:49.187" v="2872" actId="478"/>
          <ac:picMkLst>
            <pc:docMk/>
            <pc:sldMk cId="3895964470" sldId="12065"/>
            <ac:picMk id="5" creationId="{D85120F5-A6AD-D819-96CF-0BD8617C41F9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4:59:29.001" v="4937" actId="14100"/>
        <pc:sldMkLst>
          <pc:docMk/>
          <pc:sldMk cId="645520625" sldId="12066"/>
        </pc:sldMkLst>
        <pc:spChg chg="mod">
          <ac:chgData name="#CHEN LEQUN#" userId="90a8a175-d657-4dda-89a3-bc5955d2ff09" providerId="ADAL" clId="{510F83EB-8B13-4D17-8562-E6AD432C4950}" dt="2023-08-11T14:59:29.001" v="4937" actId="14100"/>
          <ac:spMkLst>
            <pc:docMk/>
            <pc:sldMk cId="645520625" sldId="12066"/>
            <ac:spMk id="3" creationId="{FEE0F59A-687B-0974-1E12-66E71F29727E}"/>
          </ac:spMkLst>
        </pc:spChg>
        <pc:spChg chg="add del mod">
          <ac:chgData name="#CHEN LEQUN#" userId="90a8a175-d657-4dda-89a3-bc5955d2ff09" providerId="ADAL" clId="{510F83EB-8B13-4D17-8562-E6AD432C4950}" dt="2023-08-10T16:09:50.682" v="2983" actId="478"/>
          <ac:spMkLst>
            <pc:docMk/>
            <pc:sldMk cId="645520625" sldId="12066"/>
            <ac:spMk id="7" creationId="{47BAA6C3-DEA7-EA33-3D91-9D144D401407}"/>
          </ac:spMkLst>
        </pc:spChg>
        <pc:spChg chg="add mod">
          <ac:chgData name="#CHEN LEQUN#" userId="90a8a175-d657-4dda-89a3-bc5955d2ff09" providerId="ADAL" clId="{510F83EB-8B13-4D17-8562-E6AD432C4950}" dt="2023-08-11T12:59:45.162" v="4471" actId="20577"/>
          <ac:spMkLst>
            <pc:docMk/>
            <pc:sldMk cId="645520625" sldId="12066"/>
            <ac:spMk id="8" creationId="{A5920414-2EBD-662D-DB5E-6FEBA0FF540C}"/>
          </ac:spMkLst>
        </pc:spChg>
        <pc:picChg chg="del">
          <ac:chgData name="#CHEN LEQUN#" userId="90a8a175-d657-4dda-89a3-bc5955d2ff09" providerId="ADAL" clId="{510F83EB-8B13-4D17-8562-E6AD432C4950}" dt="2023-08-10T16:08:54.482" v="2931" actId="478"/>
          <ac:picMkLst>
            <pc:docMk/>
            <pc:sldMk cId="645520625" sldId="12066"/>
            <ac:picMk id="4" creationId="{A91290C9-194C-D1D0-F706-FB60B7E30BFB}"/>
          </ac:picMkLst>
        </pc:picChg>
        <pc:picChg chg="add mod">
          <ac:chgData name="#CHEN LEQUN#" userId="90a8a175-d657-4dda-89a3-bc5955d2ff09" providerId="ADAL" clId="{510F83EB-8B13-4D17-8562-E6AD432C4950}" dt="2023-08-10T16:12:30.010" v="3117" actId="1076"/>
          <ac:picMkLst>
            <pc:docMk/>
            <pc:sldMk cId="645520625" sldId="12066"/>
            <ac:picMk id="5" creationId="{5F621303-3C8F-A7E8-36B1-16029E430CCC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4:59:51.369" v="5010" actId="14100"/>
        <pc:sldMkLst>
          <pc:docMk/>
          <pc:sldMk cId="1743730498" sldId="12067"/>
        </pc:sldMkLst>
        <pc:spChg chg="mod">
          <ac:chgData name="#CHEN LEQUN#" userId="90a8a175-d657-4dda-89a3-bc5955d2ff09" providerId="ADAL" clId="{510F83EB-8B13-4D17-8562-E6AD432C4950}" dt="2023-08-11T14:59:51.369" v="5010" actId="14100"/>
          <ac:spMkLst>
            <pc:docMk/>
            <pc:sldMk cId="1743730498" sldId="12067"/>
            <ac:spMk id="3" creationId="{FEE0F59A-687B-0974-1E12-66E71F29727E}"/>
          </ac:spMkLst>
        </pc:spChg>
        <pc:spChg chg="mod">
          <ac:chgData name="#CHEN LEQUN#" userId="90a8a175-d657-4dda-89a3-bc5955d2ff09" providerId="ADAL" clId="{510F83EB-8B13-4D17-8562-E6AD432C4950}" dt="2023-08-11T12:59:49.296" v="4474" actId="20577"/>
          <ac:spMkLst>
            <pc:docMk/>
            <pc:sldMk cId="1743730498" sldId="12067"/>
            <ac:spMk id="8" creationId="{A5920414-2EBD-662D-DB5E-6FEBA0FF540C}"/>
          </ac:spMkLst>
        </pc:spChg>
        <pc:picChg chg="add mod">
          <ac:chgData name="#CHEN LEQUN#" userId="90a8a175-d657-4dda-89a3-bc5955d2ff09" providerId="ADAL" clId="{510F83EB-8B13-4D17-8562-E6AD432C4950}" dt="2023-08-10T16:12:15.890" v="3111" actId="1076"/>
          <ac:picMkLst>
            <pc:docMk/>
            <pc:sldMk cId="1743730498" sldId="12067"/>
            <ac:picMk id="4" creationId="{630F79C8-E969-5795-8474-1EC7C2A8711F}"/>
          </ac:picMkLst>
        </pc:picChg>
        <pc:picChg chg="del">
          <ac:chgData name="#CHEN LEQUN#" userId="90a8a175-d657-4dda-89a3-bc5955d2ff09" providerId="ADAL" clId="{510F83EB-8B13-4D17-8562-E6AD432C4950}" dt="2023-08-10T16:11:12.547" v="3084" actId="478"/>
          <ac:picMkLst>
            <pc:docMk/>
            <pc:sldMk cId="1743730498" sldId="12067"/>
            <ac:picMk id="5" creationId="{5F621303-3C8F-A7E8-36B1-16029E430CCC}"/>
          </ac:picMkLst>
        </pc:picChg>
      </pc:sldChg>
      <pc:sldChg chg="addSp modSp new mod">
        <pc:chgData name="#CHEN LEQUN#" userId="90a8a175-d657-4dda-89a3-bc5955d2ff09" providerId="ADAL" clId="{510F83EB-8B13-4D17-8562-E6AD432C4950}" dt="2023-08-11T13:24:31.207" v="4889" actId="113"/>
        <pc:sldMkLst>
          <pc:docMk/>
          <pc:sldMk cId="1770953913" sldId="12068"/>
        </pc:sldMkLst>
        <pc:spChg chg="add mod">
          <ac:chgData name="#CHEN LEQUN#" userId="90a8a175-d657-4dda-89a3-bc5955d2ff09" providerId="ADAL" clId="{510F83EB-8B13-4D17-8562-E6AD432C4950}" dt="2023-08-11T13:16:19.868" v="4552" actId="403"/>
          <ac:spMkLst>
            <pc:docMk/>
            <pc:sldMk cId="1770953913" sldId="12068"/>
            <ac:spMk id="3" creationId="{13D6B430-2D9D-D775-EB2A-069DB7512C34}"/>
          </ac:spMkLst>
        </pc:spChg>
        <pc:spChg chg="add mod">
          <ac:chgData name="#CHEN LEQUN#" userId="90a8a175-d657-4dda-89a3-bc5955d2ff09" providerId="ADAL" clId="{510F83EB-8B13-4D17-8562-E6AD432C4950}" dt="2023-08-11T13:24:31.207" v="4889" actId="113"/>
          <ac:spMkLst>
            <pc:docMk/>
            <pc:sldMk cId="1770953913" sldId="12068"/>
            <ac:spMk id="4" creationId="{085DD329-4B29-301A-DA98-2B3AC441366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BBCAD5-FEF1-2B49-838A-E997F7483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2A4665-3A20-D341-9F03-626312C11F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2ED85-6603-DE4F-AC1F-DADB96E97F52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53FA68-3F5D-2E4C-9DFB-A1628AC6CA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1B8CA-BCDF-1A46-A38D-0EDF53E8FD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C95A2-F007-CB44-8BC2-3D55E94D3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154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FA069-43CE-C744-9868-7D24110FA0CA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959FF-727B-4346-AD01-29802BEAD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83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Good afternoon, professors, and distinguished guests. My name is Lequn, and I am a PhD candidate from Nanyang Technological University. Today, I’m glad to present my paper, "</a:t>
            </a:r>
            <a:r>
              <a:rPr lang="en-US" sz="1200" dirty="0"/>
              <a:t>Multimodal Sensor Fusion For Real-time Location-dependent Defect Detection In Laser-directed Energy Deposition</a:t>
            </a:r>
            <a:r>
              <a:rPr lang="en-GB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"</a:t>
            </a:r>
            <a:endParaRPr lang="en-SG" dirty="0"/>
          </a:p>
          <a:p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My presentation will follow this outline: introduction and background information, </a:t>
            </a:r>
            <a:r>
              <a:rPr lang="en-US" altLang="zh-CN" sz="1200" b="0" i="0" dirty="0">
                <a:solidFill>
                  <a:srgbClr val="D1D5DB"/>
                </a:solidFill>
                <a:effectLst/>
                <a:latin typeface="Söhne"/>
              </a:rPr>
              <a:t>including the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research gaps and objectives, the proposed methodologies and preliminary results and discussions, and future research directions.</a:t>
            </a:r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09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A breakdown of potentially useful information:</a:t>
            </a:r>
          </a:p>
          <a:p>
            <a:endParaRPr lang="en-US" altLang="zh-CN" sz="1200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1. Physical Properties: The physical properties of the body, such as mass, density, and moments of inertia, can be informative. Different materials will have distinct densities and mass distributions.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Area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Volume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Density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Mass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Moments of Inertia (xx, </a:t>
            </a:r>
            <a:r>
              <a:rPr lang="en-US" altLang="zh-CN" sz="1200" dirty="0" err="1">
                <a:ea typeface="宋体" panose="02010600030101010101" pitchFamily="2" charset="-122"/>
                <a:cs typeface="Arial" panose="020B0604020202020204" pitchFamily="34" charset="0"/>
              </a:rPr>
              <a:t>yy</a:t>
            </a:r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ea typeface="宋体" panose="02010600030101010101" pitchFamily="2" charset="-122"/>
                <a:cs typeface="Arial" panose="020B0604020202020204" pitchFamily="34" charset="0"/>
              </a:rPr>
              <a:t>zz</a:t>
            </a:r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ea typeface="宋体" panose="02010600030101010101" pitchFamily="2" charset="-122"/>
                <a:cs typeface="Arial" panose="020B0604020202020204" pitchFamily="34" charset="0"/>
              </a:rPr>
              <a:t>xy</a:t>
            </a:r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ea typeface="宋体" panose="02010600030101010101" pitchFamily="2" charset="-122"/>
                <a:cs typeface="Arial" panose="020B0604020202020204" pitchFamily="34" charset="0"/>
              </a:rPr>
              <a:t>yz</a:t>
            </a:r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ea typeface="宋体" panose="02010600030101010101" pitchFamily="2" charset="-122"/>
                <a:cs typeface="Arial" panose="020B0604020202020204" pitchFamily="34" charset="0"/>
              </a:rPr>
              <a:t>xz</a:t>
            </a:r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)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2. **Geometry Information**: The geometric complexity and shape of a part can sometimes hint at the material. For instance, intricate geometries might be made of materials that are easy to mold or machine.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Bounding Box Dimensions: The difference between the max and min points on each axis can give the size in x, y, and z directions.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Vertex count, Edge count, Face count, Loop count, Shell count, Body count: These counts can give an idea about the complexity of the geometry.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Surface Types: The types of surfaces (e.g., cylindrical, planar, toroidal) and their counts can provide insights into the manufacturing processes suitable for the part, which in turn might hint at the material.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3. **Design Information**: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Design Type: Whether the design is parametric or some other type might influence material choice.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4. **Engagement Metrics**: While these metrics (likes, comments, views) might not directly influence the material, they might correlate with certain material choices if popular designs tend to use specific materials.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5. **Categories and Industries**: The industry and category the design is intended for can be a strong hint. For instance, designs in the "Aerospace" industry might prefer lightweight and strong materials like titanium or composite materials.</a:t>
            </a:r>
          </a:p>
          <a:p>
            <a:endParaRPr lang="en-US" altLang="zh-CN" sz="1200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6. **Derived Features**: Some features can be derived from the existing data to enhance its expressiveness. For instance: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**Aspect Ratios**: Derived from the bounding box dimensions, they can indicate if a part is elongated, flat, or almost cubic, which might influence material choice.</a:t>
            </a: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   - **Complexity Metrics**: Ratios like vertex-to-edge count, face-to-loop count, etc., can be indicative of the overall complexity of the design.</a:t>
            </a:r>
          </a:p>
          <a:p>
            <a:endParaRPr lang="en-US" altLang="zh-CN" sz="1200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en-US" altLang="zh-CN" sz="1200" dirty="0">
                <a:ea typeface="宋体" panose="02010600030101010101" pitchFamily="2" charset="-122"/>
                <a:cs typeface="Arial" panose="020B0604020202020204" pitchFamily="34" charset="0"/>
              </a:rPr>
              <a:t>7. **Components and Hierarchical Structure**: The relationships between components can be meaningful. If certain sub-components are made of a specific material, it might influence the material choice of the main body. However, this requires a more complex modeling approach to take hierarchy into account.</a:t>
            </a:r>
          </a:p>
          <a:p>
            <a:endParaRPr lang="en-US" altLang="zh-CN" sz="1200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01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B0E7C16-EDD4-6248-AD37-9236A28971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04315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5B0D8098-4D75-4DE6-AB35-E504A7A1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329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59DD-9075-5846-9EB7-3AFDC05D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91F98-48B1-794A-A7EA-CA88B801B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F0D5EF5-B199-6D4C-8261-C82397588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30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1E21B2-8635-CA43-BAB9-DF4837AC0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0569C-F89C-C04B-9876-4801E3D86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672D780-9884-534F-91C3-B02EC1A1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40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431BB-3481-1649-A0FF-07138972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C31E7-1EC9-4044-9598-6C72C3C7E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B9BE76A-620E-7C4C-9B63-FB5C0116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64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46316-676B-5041-BB23-CB491A2C0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8342" y="1541463"/>
            <a:ext cx="10140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A5BE8E9-6D86-7344-8D2F-A8C79DF1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E846A45-676B-4868-AABC-D527AF234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97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249F5-DABB-1044-A687-F27B54F8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8F69C-E6D3-A74A-A414-B82275CB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5046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276086-2A0E-F945-8FA1-676EAE7F6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9046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F2BAF14-A9F0-F341-9B69-80E9FFCB2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3F86D-4459-344F-8380-B292D3D6D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9076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11572-D2E0-544B-A395-977C4FC4B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9076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5F4D8F-440F-DA47-99B5-5FE9424576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2318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31358-B953-B243-9BA2-9B8B4FD20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318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00D1AA8-D947-2849-937E-ABE40C44E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73F315-CC44-F642-8207-0F39E1CAE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365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106A-AC2A-164E-B270-54059996A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348FE-8940-E946-9952-63EFF58D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696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126B550-65D0-C743-A416-CF4C3703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150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F950-F677-B248-B555-257C0D51B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942" y="111368"/>
            <a:ext cx="3932237" cy="1395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761D5-F505-8341-A05D-9AAA7B588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342" y="43644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8C3CC-1E3F-624F-9F03-FE1183B74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5942" y="1523206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FC9658-EFB7-574D-9730-742ED06D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23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AA1F9-19DA-6D4E-85F0-C96EE6AFE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46116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4590AA-39D8-9349-93AF-6E133C4C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942" y="111368"/>
            <a:ext cx="3932237" cy="1395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DBD91A1-FCEB-DF4E-B948-F5838EFF0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5942" y="1523206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3AAF670-9460-B74B-AF2A-2B0CB6322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995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D469FD-8E10-BF46-80AD-5189A1223B4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8740049" y="-36806"/>
            <a:ext cx="3451951" cy="6392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3BC850-F673-564A-BDDB-F1FB2F58F79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-3512" y="1"/>
            <a:ext cx="1351638" cy="6853376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20D99B-58DF-D244-AD5C-177312E75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68842-5252-5E4D-AD37-90EC12637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046" y="1711187"/>
            <a:ext cx="9968754" cy="3115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8595A-C5B5-D949-864C-F48D825A90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B926-3150-47C2-BE19-F0700F5ABAB7}" type="datetime1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2CF0F-BA50-4144-9697-6138E1DBC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60625-18F3-984D-B40A-767299F13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2CDEF-EBF7-A24C-97CC-57BDAB18992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4F89F2-DD65-5045-B32A-6E52BFF73D9D}"/>
              </a:ext>
            </a:extLst>
          </p:cNvPr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C738E90-9D19-504E-AB55-DAC42E6BC0DC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rcRect/>
          <a:stretch/>
        </p:blipFill>
        <p:spPr>
          <a:xfrm>
            <a:off x="303646" y="6418884"/>
            <a:ext cx="624006" cy="3708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6FFDE47-9BF6-8B40-AC3C-67887A9BCAE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849565" y="6463058"/>
            <a:ext cx="2961435" cy="29527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CB2BC18-05EF-9B40-A8D3-BAD5C826760F}"/>
              </a:ext>
            </a:extLst>
          </p:cNvPr>
          <p:cNvSpPr txBox="1"/>
          <p:nvPr userDrawn="1"/>
        </p:nvSpPr>
        <p:spPr>
          <a:xfrm>
            <a:off x="2309446" y="-3693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12BFC1-1047-994A-99C8-AE0A77DB6797}"/>
              </a:ext>
            </a:extLst>
          </p:cNvPr>
          <p:cNvSpPr txBox="1"/>
          <p:nvPr userDrawn="1"/>
        </p:nvSpPr>
        <p:spPr>
          <a:xfrm>
            <a:off x="3364523" y="-39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5" name="Picture 14" descr="A black and white image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8EA937D6-6452-5C41-AC2B-15A81749185F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501882" y="6453254"/>
            <a:ext cx="238167" cy="34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mailto:chen1470@e.ntu.edu.sg" TargetMode="External"/><Relationship Id="rId7" Type="http://schemas.openxmlformats.org/officeDocument/2006/relationships/image" Target="../media/image19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hen1470@e.ntu.edu.s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slideLayout" Target="../slideLayouts/slideLayout7.xml"/><Relationship Id="rId5" Type="http://schemas.openxmlformats.org/officeDocument/2006/relationships/tags" Target="../tags/tag5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notesSlide" Target="../notesSlides/notesSlide3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410B85-E079-9842-B202-BDEB521746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69" y="1391"/>
            <a:ext cx="12187056" cy="68552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76B18CD-758A-86E0-99B9-7E0C5C34AE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72" y="2781"/>
            <a:ext cx="12187056" cy="68552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A633ED-B352-D128-9253-37CD584C66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2781"/>
            <a:ext cx="12187056" cy="68552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919C2-47FB-9981-FAA0-0921CFFA8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33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B6BB9-3B82-A9E1-0763-C8C2BABD8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A graph of different metal types&#10;&#10;Description automatically generated with medium confidence">
            <a:extLst>
              <a:ext uri="{FF2B5EF4-FFF2-40B4-BE49-F238E27FC236}">
                <a16:creationId xmlns:a16="http://schemas.microsoft.com/office/drawing/2014/main" id="{52FBB6B4-A18A-3715-930F-C8D4E9B40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61" b="11135"/>
          <a:stretch/>
        </p:blipFill>
        <p:spPr>
          <a:xfrm>
            <a:off x="1916647" y="677731"/>
            <a:ext cx="6400813" cy="5152913"/>
          </a:xfrm>
          <a:prstGeom prst="rect">
            <a:avLst/>
          </a:prstGeom>
        </p:spPr>
      </p:pic>
      <p:sp>
        <p:nvSpPr>
          <p:cNvPr id="3" name="文本框 20">
            <a:extLst>
              <a:ext uri="{FF2B5EF4-FFF2-40B4-BE49-F238E27FC236}">
                <a16:creationId xmlns:a16="http://schemas.microsoft.com/office/drawing/2014/main" id="{45655471-5CB7-0922-E474-EBF69BF011DF}"/>
              </a:ext>
            </a:extLst>
          </p:cNvPr>
          <p:cNvSpPr txBox="1"/>
          <p:nvPr/>
        </p:nvSpPr>
        <p:spPr>
          <a:xfrm>
            <a:off x="1517709" y="136525"/>
            <a:ext cx="895026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Baseline Model performance – </a:t>
            </a:r>
            <a:r>
              <a:rPr lang="en-US" altLang="zh-CN" sz="2400" dirty="0">
                <a:ea typeface="宋体" panose="02010600030101010101" pitchFamily="2" charset="-122"/>
                <a:cs typeface="Arial" panose="020B0604020202020204" pitchFamily="34" charset="0"/>
              </a:rPr>
              <a:t>GPT3.5 + only “name” feature</a:t>
            </a:r>
          </a:p>
        </p:txBody>
      </p:sp>
    </p:spTree>
    <p:extLst>
      <p:ext uri="{BB962C8B-B14F-4D97-AF65-F5344CB8AC3E}">
        <p14:creationId xmlns:p14="http://schemas.microsoft.com/office/powerpoint/2010/main" val="4006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1D80E8-9DB6-F546-51C0-C6D3FD6E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3439" y="6415560"/>
            <a:ext cx="2743200" cy="365125"/>
          </a:xfrm>
        </p:spPr>
        <p:txBody>
          <a:bodyPr/>
          <a:lstStyle/>
          <a:p>
            <a:fld id="{BFD2CDEF-EBF7-A24C-97CC-57BDAB1899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902BD9-4BC4-9973-8CE9-B2D27E887891}"/>
              </a:ext>
            </a:extLst>
          </p:cNvPr>
          <p:cNvSpPr txBox="1"/>
          <p:nvPr/>
        </p:nvSpPr>
        <p:spPr>
          <a:xfrm>
            <a:off x="4054661" y="575539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！</a:t>
            </a:r>
            <a:endParaRPr lang="en-SG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 &amp; A</a:t>
            </a:r>
            <a:endParaRPr lang="en-SG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A4BE20B1-FEAA-1FA8-F3D8-97122C510C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99" b="23595"/>
          <a:stretch/>
        </p:blipFill>
        <p:spPr>
          <a:xfrm>
            <a:off x="1618724" y="1981849"/>
            <a:ext cx="1696720" cy="18427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0F9E69-5DD2-1CE7-A668-1A8B73C293C6}"/>
              </a:ext>
            </a:extLst>
          </p:cNvPr>
          <p:cNvSpPr txBox="1"/>
          <p:nvPr/>
        </p:nvSpPr>
        <p:spPr>
          <a:xfrm>
            <a:off x="3628762" y="1999521"/>
            <a:ext cx="762851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dirty="0">
                <a:cs typeface="Arial"/>
              </a:rPr>
              <a:t>Chen Lequn</a:t>
            </a:r>
          </a:p>
          <a:p>
            <a:pPr algn="l"/>
            <a:r>
              <a:rPr lang="en-US" sz="1800" i="1" dirty="0">
                <a:cs typeface="Arial"/>
              </a:rPr>
              <a:t>PhD candidate</a:t>
            </a:r>
          </a:p>
          <a:p>
            <a:pPr algn="l"/>
            <a:r>
              <a:rPr lang="en-US" dirty="0">
                <a:cs typeface="Arial"/>
              </a:rPr>
              <a:t>Advanced Remanufacturing and Technology Centre (ARTC), A*STAR, Singapore </a:t>
            </a:r>
          </a:p>
          <a:p>
            <a:pPr algn="l"/>
            <a:r>
              <a:rPr lang="en-US" sz="1800" dirty="0">
                <a:cs typeface="Arial"/>
              </a:rPr>
              <a:t>School of Mechanical and Aerospace Engineering</a:t>
            </a:r>
          </a:p>
          <a:p>
            <a:pPr algn="l"/>
            <a:r>
              <a:rPr lang="en-US" sz="1800" dirty="0">
                <a:cs typeface="Arial"/>
              </a:rPr>
              <a:t>Nanyang Technological University, Singapore</a:t>
            </a:r>
          </a:p>
          <a:p>
            <a:pPr algn="l"/>
            <a:r>
              <a:rPr lang="en-US" sz="1800" dirty="0">
                <a:cs typeface="Arial"/>
              </a:rPr>
              <a:t>Contact: </a:t>
            </a:r>
            <a:r>
              <a:rPr lang="en-US" sz="1800" dirty="0">
                <a:solidFill>
                  <a:srgbClr val="0070C0"/>
                </a:solidFill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chen1470@e.ntu.edu.sg</a:t>
            </a:r>
            <a:endParaRPr lang="en-US" sz="1800" dirty="0">
              <a:solidFill>
                <a:srgbClr val="0070C0"/>
              </a:solidFill>
              <a:cs typeface="Arial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5A2E5B4-A7B9-82F4-177D-568EFE47C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71242" y="4010867"/>
            <a:ext cx="1600200" cy="1600200"/>
          </a:xfrm>
          <a:prstGeom prst="rect">
            <a:avLst/>
          </a:prstGeom>
        </p:spPr>
      </p:pic>
      <p:pic>
        <p:nvPicPr>
          <p:cNvPr id="13" name="Picture 12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C70DD7BA-AA83-D536-96F5-C214461A9F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638" t="12717" r="30729" b="7662"/>
          <a:stretch/>
        </p:blipFill>
        <p:spPr>
          <a:xfrm>
            <a:off x="6386862" y="5699559"/>
            <a:ext cx="568960" cy="572134"/>
          </a:xfrm>
          <a:prstGeom prst="rect">
            <a:avLst/>
          </a:prstGeom>
        </p:spPr>
      </p:pic>
      <p:pic>
        <p:nvPicPr>
          <p:cNvPr id="17" name="Picture 16" descr="A qr code with a cartoon character&#10;&#10;Description automatically generated">
            <a:extLst>
              <a:ext uri="{FF2B5EF4-FFF2-40B4-BE49-F238E27FC236}">
                <a16:creationId xmlns:a16="http://schemas.microsoft.com/office/drawing/2014/main" id="{CF0A82F4-9882-DB9E-2552-E6D5CF65949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710" t="29882" r="16294" b="23245"/>
          <a:stretch/>
        </p:blipFill>
        <p:spPr>
          <a:xfrm>
            <a:off x="7845129" y="4051577"/>
            <a:ext cx="1467315" cy="1417314"/>
          </a:xfrm>
          <a:prstGeom prst="rect">
            <a:avLst/>
          </a:prstGeom>
        </p:spPr>
      </p:pic>
      <p:pic>
        <p:nvPicPr>
          <p:cNvPr id="19" name="Picture 18" descr="A green square with white speech bubbles&#10;&#10;Description automatically generated">
            <a:extLst>
              <a:ext uri="{FF2B5EF4-FFF2-40B4-BE49-F238E27FC236}">
                <a16:creationId xmlns:a16="http://schemas.microsoft.com/office/drawing/2014/main" id="{620E70AE-1E12-8FED-F81D-CBC04F75D3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4891" y="5722235"/>
            <a:ext cx="983539" cy="491770"/>
          </a:xfrm>
          <a:prstGeom prst="rect">
            <a:avLst/>
          </a:prstGeom>
        </p:spPr>
      </p:pic>
      <p:pic>
        <p:nvPicPr>
          <p:cNvPr id="21" name="Picture 20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324669B-E8B6-AC6B-51A3-1919D45AA2B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601" t="47407" r="27943" b="31852"/>
          <a:stretch/>
        </p:blipFill>
        <p:spPr>
          <a:xfrm>
            <a:off x="9720552" y="4010867"/>
            <a:ext cx="1481365" cy="1571145"/>
          </a:xfrm>
          <a:prstGeom prst="rect">
            <a:avLst/>
          </a:prstGeom>
        </p:spPr>
      </p:pic>
      <p:pic>
        <p:nvPicPr>
          <p:cNvPr id="23" name="Picture 22" descr="A green square with a phone in a circle and a speech bubble&#10;&#10;Description automatically generated">
            <a:extLst>
              <a:ext uri="{FF2B5EF4-FFF2-40B4-BE49-F238E27FC236}">
                <a16:creationId xmlns:a16="http://schemas.microsoft.com/office/drawing/2014/main" id="{4F047286-3C4D-56F5-FED1-09395C76CB6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55259" y="5682053"/>
            <a:ext cx="701781" cy="57213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E4C8DDB-F697-6F7E-F487-7F6F01176F03}"/>
              </a:ext>
            </a:extLst>
          </p:cNvPr>
          <p:cNvSpPr txBox="1"/>
          <p:nvPr/>
        </p:nvSpPr>
        <p:spPr>
          <a:xfrm>
            <a:off x="2089323" y="4575568"/>
            <a:ext cx="3408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Feel free to connect!</a:t>
            </a:r>
            <a:endParaRPr lang="en-SG" altLang="zh-CN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066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0A3E6887-10A2-32FA-A08F-9B757A9E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0" name="Subtitle 1">
            <a:extLst>
              <a:ext uri="{FF2B5EF4-FFF2-40B4-BE49-F238E27FC236}">
                <a16:creationId xmlns:a16="http://schemas.microsoft.com/office/drawing/2014/main" id="{751C111D-8081-EF25-AF57-AC711FBF1101}"/>
              </a:ext>
            </a:extLst>
          </p:cNvPr>
          <p:cNvSpPr txBox="1">
            <a:spLocks/>
          </p:cNvSpPr>
          <p:nvPr/>
        </p:nvSpPr>
        <p:spPr>
          <a:xfrm>
            <a:off x="1524000" y="2218715"/>
            <a:ext cx="9144000" cy="268918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Lequn Chen</a:t>
            </a:r>
          </a:p>
          <a:p>
            <a:pPr marL="0" indent="0">
              <a:buNone/>
            </a:pPr>
            <a:r>
              <a:rPr lang="en-US" sz="1800" dirty="0"/>
              <a:t>Contact: </a:t>
            </a:r>
            <a:r>
              <a:rPr lang="en-US" sz="1800" dirty="0">
                <a:hlinkClick r:id="rId3"/>
              </a:rPr>
              <a:t>chen1470@e.ntu.edu.sg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Advanced Remanufacturing and Technology Centre (ARTC), A*STAR, Singapore </a:t>
            </a:r>
          </a:p>
          <a:p>
            <a:pPr marL="0" indent="0">
              <a:buNone/>
            </a:pPr>
            <a:r>
              <a:rPr lang="en-US" sz="1800" dirty="0"/>
              <a:t>Nanyang Technological University, Singapore </a:t>
            </a:r>
          </a:p>
        </p:txBody>
      </p:sp>
      <p:sp>
        <p:nvSpPr>
          <p:cNvPr id="61" name="Title 2">
            <a:extLst>
              <a:ext uri="{FF2B5EF4-FFF2-40B4-BE49-F238E27FC236}">
                <a16:creationId xmlns:a16="http://schemas.microsoft.com/office/drawing/2014/main" id="{5308A842-B603-CBDF-A41D-62874C94DA59}"/>
              </a:ext>
            </a:extLst>
          </p:cNvPr>
          <p:cNvSpPr txBox="1">
            <a:spLocks/>
          </p:cNvSpPr>
          <p:nvPr/>
        </p:nvSpPr>
        <p:spPr>
          <a:xfrm>
            <a:off x="1524000" y="329749"/>
            <a:ext cx="8626701" cy="132556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>ASME IDETC2023 Hackathon:</a:t>
            </a:r>
          </a:p>
          <a:p>
            <a:endParaRPr lang="en-US" altLang="zh-CN" sz="3200" dirty="0"/>
          </a:p>
          <a:p>
            <a:r>
              <a:rPr lang="en-US" sz="3200" dirty="0"/>
              <a:t>Automating Material Selection for Product Design</a:t>
            </a:r>
          </a:p>
        </p:txBody>
      </p:sp>
      <p:pic>
        <p:nvPicPr>
          <p:cNvPr id="63" name="Picture 62" descr="A picture containing text">
            <a:extLst>
              <a:ext uri="{FF2B5EF4-FFF2-40B4-BE49-F238E27FC236}">
                <a16:creationId xmlns:a16="http://schemas.microsoft.com/office/drawing/2014/main" id="{B4BE08CF-C29E-DF8B-23B1-D13C4097C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557166"/>
            <a:ext cx="3202920" cy="1176660"/>
          </a:xfrm>
          <a:prstGeom prst="rect">
            <a:avLst/>
          </a:prstGeom>
        </p:spPr>
      </p:pic>
      <p:pic>
        <p:nvPicPr>
          <p:cNvPr id="64" name="Picture 63" descr="Text&#10;&#10;Description automatically generated">
            <a:extLst>
              <a:ext uri="{FF2B5EF4-FFF2-40B4-BE49-F238E27FC236}">
                <a16:creationId xmlns:a16="http://schemas.microsoft.com/office/drawing/2014/main" id="{6C8AC475-FFA4-5C4A-B293-78403575A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998" y="4697833"/>
            <a:ext cx="2857983" cy="102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8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5">
            <a:extLst>
              <a:ext uri="{FF2B5EF4-FFF2-40B4-BE49-F238E27FC236}">
                <a16:creationId xmlns:a16="http://schemas.microsoft.com/office/drawing/2014/main" id="{A7EFBD8A-C751-5E69-2ED7-9ABE476C59D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38441" y="1558212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Dataset Analysis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3" name="文本框 45">
            <a:extLst>
              <a:ext uri="{FF2B5EF4-FFF2-40B4-BE49-F238E27FC236}">
                <a16:creationId xmlns:a16="http://schemas.microsoft.com/office/drawing/2014/main" id="{AFB36614-BA21-5909-9B30-1F26E7B42664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554385" y="1558212"/>
            <a:ext cx="562260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01</a:t>
            </a:r>
          </a:p>
        </p:txBody>
      </p:sp>
      <p:sp>
        <p:nvSpPr>
          <p:cNvPr id="4" name="文本框 46">
            <a:extLst>
              <a:ext uri="{FF2B5EF4-FFF2-40B4-BE49-F238E27FC236}">
                <a16:creationId xmlns:a16="http://schemas.microsoft.com/office/drawing/2014/main" id="{99862318-1D98-CB14-0553-F019F49D659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588150" y="2642199"/>
            <a:ext cx="2405266" cy="50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kumimoji="1" lang="en-US" altLang="zh-CN" sz="13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CONTENTS</a:t>
            </a:r>
            <a:endParaRPr kumimoji="1" lang="en-US" altLang="zh-CN" sz="135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5" name="组合 47">
            <a:extLst>
              <a:ext uri="{FF2B5EF4-FFF2-40B4-BE49-F238E27FC236}">
                <a16:creationId xmlns:a16="http://schemas.microsoft.com/office/drawing/2014/main" id="{9821C94A-DBEB-0C37-89E9-B936242F6AB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635090" y="2131170"/>
            <a:ext cx="2358326" cy="288863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B9BD3C5-4E4B-6FD1-3847-52B2D4C8590F}"/>
                </a:ext>
              </a:extLst>
            </p:cNvPr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6800A49-E279-3A11-F2A2-52B5100D2D8A}"/>
                </a:ext>
              </a:extLst>
            </p:cNvPr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762B09C-D893-C2F8-7A78-836BF03F95AE}"/>
                </a:ext>
              </a:extLst>
            </p:cNvPr>
            <p:cNvSpPr>
              <a:spLocks noChangeArrowheads="1"/>
            </p:cNvSpPr>
            <p:nvPr>
              <p:custDataLst>
                <p:tags r:id="rId37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1652962-C532-A679-8166-185375B93877}"/>
                </a:ext>
              </a:extLst>
            </p:cNvPr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ACC2501-0CB8-9E28-02B2-8D5017E7ECE3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716AD4F6-433A-8434-3BD3-4F3EF17F89E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95772E6-66D0-AB55-E1A8-4739B4B58ED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3338CA1-4703-FDA9-AFD3-B835E96B455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41E63D8-A35C-40B9-640A-2445BE4E32B8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665E988-94C2-D2EC-D141-BC9D271F956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A37984F-9955-BF69-94B1-669EC98D7AE1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FDD64A7F-69D0-0BCD-BAB4-3AC72446816F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4083A83-C9E6-13FE-1023-0F1733A7FD6B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Line 18">
              <a:extLst>
                <a:ext uri="{FF2B5EF4-FFF2-40B4-BE49-F238E27FC236}">
                  <a16:creationId xmlns:a16="http://schemas.microsoft.com/office/drawing/2014/main" id="{8BAC9E50-6345-05FA-8750-3478AA7B5695}"/>
                </a:ext>
              </a:extLst>
            </p:cNvPr>
            <p:cNvSpPr>
              <a:spLocks noChangeShapeType="1"/>
            </p:cNvSpPr>
            <p:nvPr>
              <p:custDataLst>
                <p:tags r:id="rId48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F4736CC-AC85-9A8E-C23A-4F61CF37FE74}"/>
                </a:ext>
              </a:extLst>
            </p:cNvPr>
            <p:cNvSpPr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Line 20">
              <a:extLst>
                <a:ext uri="{FF2B5EF4-FFF2-40B4-BE49-F238E27FC236}">
                  <a16:creationId xmlns:a16="http://schemas.microsoft.com/office/drawing/2014/main" id="{6CDAE824-EA00-5D74-F6F9-93FE3631FB9A}"/>
                </a:ext>
              </a:extLst>
            </p:cNvPr>
            <p:cNvSpPr>
              <a:spLocks noChangeShapeType="1"/>
            </p:cNvSpPr>
            <p:nvPr>
              <p:custDataLst>
                <p:tags r:id="rId50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BAD0EB6-A567-1BFA-6696-5943C7B8CA01}"/>
                </a:ext>
              </a:extLst>
            </p:cNvPr>
            <p:cNvSpPr>
              <a:spLocks noChangeArrowheads="1"/>
            </p:cNvSpPr>
            <p:nvPr>
              <p:custDataLst>
                <p:tags r:id="rId51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CA472A4-6225-C224-E91D-10038263C7AE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EF91844-8CE5-0A30-F07D-3462AE6B6A9C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D02A0D3-6470-E106-852E-96DCEE7A24D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C4A5E1A-C55A-91EE-9808-CAD91C292ABE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EFBDD5F-597E-CE79-3AD6-1B8149D02CBC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5197551-8062-BC35-C704-D2EDCB32AA50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71">
            <a:extLst>
              <a:ext uri="{FF2B5EF4-FFF2-40B4-BE49-F238E27FC236}">
                <a16:creationId xmlns:a16="http://schemas.microsoft.com/office/drawing/2014/main" id="{49BB220C-33B2-90CD-CF59-C2580B104F80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 flipV="1">
            <a:off x="1635090" y="3407473"/>
            <a:ext cx="2358326" cy="288863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30" name="Oval 5">
              <a:extLst>
                <a:ext uri="{FF2B5EF4-FFF2-40B4-BE49-F238E27FC236}">
                  <a16:creationId xmlns:a16="http://schemas.microsoft.com/office/drawing/2014/main" id="{E6113ADE-777A-A721-BE13-416033BBD2BA}"/>
                </a:ext>
              </a:extLst>
            </p:cNvPr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val 6">
              <a:extLst>
                <a:ext uri="{FF2B5EF4-FFF2-40B4-BE49-F238E27FC236}">
                  <a16:creationId xmlns:a16="http://schemas.microsoft.com/office/drawing/2014/main" id="{AA4EBE4E-3CCB-910D-BDA5-8A98B451D34E}"/>
                </a:ext>
              </a:extLst>
            </p:cNvPr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val 7">
              <a:extLst>
                <a:ext uri="{FF2B5EF4-FFF2-40B4-BE49-F238E27FC236}">
                  <a16:creationId xmlns:a16="http://schemas.microsoft.com/office/drawing/2014/main" id="{6A275609-B2E4-1796-2D22-203288EC9CB9}"/>
                </a:ext>
              </a:extLst>
            </p:cNvPr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val 8">
              <a:extLst>
                <a:ext uri="{FF2B5EF4-FFF2-40B4-BE49-F238E27FC236}">
                  <a16:creationId xmlns:a16="http://schemas.microsoft.com/office/drawing/2014/main" id="{E8A74387-404A-F921-B188-4CB083A367A9}"/>
                </a:ext>
              </a:extLst>
            </p:cNvPr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597BA3DC-81E6-F264-AA51-713766AA19F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E8A372F4-242F-43DA-7DB2-783F2E9EF13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33A2DD77-11BF-6BCF-4DCE-79A91CB8B3F7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0FD2B82B-C9FE-77B6-9BC1-7AF493579956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E60B9714-D969-C925-C1B0-3F6E7C73B02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BF8250EC-054D-8F54-69CD-01D2CF2DB5B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1312B686-570D-2CB2-1DF7-A7050E45CA0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699541AE-9370-D183-6BAA-DC60FD2ABFA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03BD865F-7CA5-9B0E-B84B-D3ABB7114E10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Line 18">
              <a:extLst>
                <a:ext uri="{FF2B5EF4-FFF2-40B4-BE49-F238E27FC236}">
                  <a16:creationId xmlns:a16="http://schemas.microsoft.com/office/drawing/2014/main" id="{963A6BEC-8FA1-524C-1FAE-2BEC700D36C0}"/>
                </a:ext>
              </a:extLst>
            </p:cNvPr>
            <p:cNvSpPr>
              <a:spLocks noChangeShapeType="1"/>
            </p:cNvSpPr>
            <p:nvPr>
              <p:custDataLst>
                <p:tags r:id="rId25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Oval 19">
              <a:extLst>
                <a:ext uri="{FF2B5EF4-FFF2-40B4-BE49-F238E27FC236}">
                  <a16:creationId xmlns:a16="http://schemas.microsoft.com/office/drawing/2014/main" id="{FC0111EB-0972-F39F-39C2-895DA2182F94}"/>
                </a:ext>
              </a:extLst>
            </p:cNvPr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Line 20">
              <a:extLst>
                <a:ext uri="{FF2B5EF4-FFF2-40B4-BE49-F238E27FC236}">
                  <a16:creationId xmlns:a16="http://schemas.microsoft.com/office/drawing/2014/main" id="{603ED21D-BE19-AF25-8EDB-A91567FF2FDD}"/>
                </a:ext>
              </a:extLst>
            </p:cNvPr>
            <p:cNvSpPr>
              <a:spLocks noChangeShapeType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Oval 21">
              <a:extLst>
                <a:ext uri="{FF2B5EF4-FFF2-40B4-BE49-F238E27FC236}">
                  <a16:creationId xmlns:a16="http://schemas.microsoft.com/office/drawing/2014/main" id="{1738DC01-2C42-6A96-A2F0-144858939220}"/>
                </a:ext>
              </a:extLst>
            </p:cNvPr>
            <p:cNvSpPr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3A320D3-120F-6BEB-7C0A-721FE42F1D00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54EE011C-BAE4-7C1A-3AE1-C220011AD4C8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57799B78-F39A-4712-AF27-FC2E749C303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1FB5EA65-E8DE-71EC-1D70-5BE5708A0133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reeform 26">
              <a:extLst>
                <a:ext uri="{FF2B5EF4-FFF2-40B4-BE49-F238E27FC236}">
                  <a16:creationId xmlns:a16="http://schemas.microsoft.com/office/drawing/2014/main" id="{C98B9470-1B0C-E859-07F4-7C2122C4CB8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F4CD30CA-C04C-EA3E-E3F3-4F481A6D2FB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3" name="TextBox 105">
            <a:extLst>
              <a:ext uri="{FF2B5EF4-FFF2-40B4-BE49-F238E27FC236}">
                <a16:creationId xmlns:a16="http://schemas.microsoft.com/office/drawing/2014/main" id="{694E23B9-835C-4A0F-9C97-8151F1D12192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231479" y="2374762"/>
            <a:ext cx="3903190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Methodology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4" name="文本框 100">
            <a:extLst>
              <a:ext uri="{FF2B5EF4-FFF2-40B4-BE49-F238E27FC236}">
                <a16:creationId xmlns:a16="http://schemas.microsoft.com/office/drawing/2014/main" id="{EB23AD55-E791-D1D6-A0D5-6188697CB32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554385" y="2380546"/>
            <a:ext cx="562260" cy="5645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02</a:t>
            </a:r>
            <a:endParaRPr lang="en-US" altLang="zh-CN" sz="1350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5" name="TextBox 105">
            <a:extLst>
              <a:ext uri="{FF2B5EF4-FFF2-40B4-BE49-F238E27FC236}">
                <a16:creationId xmlns:a16="http://schemas.microsoft.com/office/drawing/2014/main" id="{65BB02D9-9E81-84ED-5EC8-97DD9E394BA3}"/>
              </a:ext>
            </a:extLst>
          </p:cNvPr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238441" y="3190233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Results and Discussion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6" name="文本框 100">
            <a:extLst>
              <a:ext uri="{FF2B5EF4-FFF2-40B4-BE49-F238E27FC236}">
                <a16:creationId xmlns:a16="http://schemas.microsoft.com/office/drawing/2014/main" id="{70B34C49-86EC-7D02-107C-0BBCB520AD66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4548158" y="3193269"/>
            <a:ext cx="572798" cy="56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03</a:t>
            </a:r>
          </a:p>
        </p:txBody>
      </p:sp>
      <p:sp>
        <p:nvSpPr>
          <p:cNvPr id="57" name="TextBox 105">
            <a:extLst>
              <a:ext uri="{FF2B5EF4-FFF2-40B4-BE49-F238E27FC236}">
                <a16:creationId xmlns:a16="http://schemas.microsoft.com/office/drawing/2014/main" id="{72610F8C-8D92-E081-AD74-923B8FDA6E32}"/>
              </a:ext>
            </a:extLst>
          </p:cNvPr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31479" y="4005704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Future Works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8" name="文本框 100">
            <a:extLst>
              <a:ext uri="{FF2B5EF4-FFF2-40B4-BE49-F238E27FC236}">
                <a16:creationId xmlns:a16="http://schemas.microsoft.com/office/drawing/2014/main" id="{0A6488F7-6DF9-E8BB-4F8B-3C15CB23B732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543848" y="4005703"/>
            <a:ext cx="572798" cy="570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04</a:t>
            </a:r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0A3E6887-10A2-32FA-A08F-9B757A9E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12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1DAB4-A727-7C7E-AB44-C7A86666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bar graph with different colored bars&#10;&#10;Description automatically generated">
            <a:extLst>
              <a:ext uri="{FF2B5EF4-FFF2-40B4-BE49-F238E27FC236}">
                <a16:creationId xmlns:a16="http://schemas.microsoft.com/office/drawing/2014/main" id="{DC1012E0-74D5-9D14-9808-7075A7B7C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709" y="794718"/>
            <a:ext cx="6146657" cy="5268563"/>
          </a:xfrm>
          <a:prstGeom prst="rect">
            <a:avLst/>
          </a:prstGeom>
        </p:spPr>
      </p:pic>
      <p:sp>
        <p:nvSpPr>
          <p:cNvPr id="7" name="矩形: 圆角 19">
            <a:extLst>
              <a:ext uri="{FF2B5EF4-FFF2-40B4-BE49-F238E27FC236}">
                <a16:creationId xmlns:a16="http://schemas.microsoft.com/office/drawing/2014/main" id="{516C3916-4685-0D8E-9883-CA199F8DF470}"/>
              </a:ext>
            </a:extLst>
          </p:cNvPr>
          <p:cNvSpPr/>
          <p:nvPr/>
        </p:nvSpPr>
        <p:spPr>
          <a:xfrm>
            <a:off x="8080189" y="1227550"/>
            <a:ext cx="3474720" cy="1773834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文本框 20">
            <a:extLst>
              <a:ext uri="{FF2B5EF4-FFF2-40B4-BE49-F238E27FC236}">
                <a16:creationId xmlns:a16="http://schemas.microsoft.com/office/drawing/2014/main" id="{53AC7810-C807-DCA6-8385-C0973A96B2FD}"/>
              </a:ext>
            </a:extLst>
          </p:cNvPr>
          <p:cNvSpPr txBox="1"/>
          <p:nvPr/>
        </p:nvSpPr>
        <p:spPr>
          <a:xfrm>
            <a:off x="8138247" y="1367686"/>
            <a:ext cx="335860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Notes: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Dataset is 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imbalanced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Need to consider this factor during the modelling process.</a:t>
            </a:r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83864E47-C4BF-FA48-2360-025AA820A4EF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775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1DAB4-A727-7C7E-AB44-C7A86666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83864E47-C4BF-FA48-2360-025AA820A4EF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Picture 3" descr="A bar graph with different colored squares&#10;&#10;Description automatically generated">
            <a:extLst>
              <a:ext uri="{FF2B5EF4-FFF2-40B4-BE49-F238E27FC236}">
                <a16:creationId xmlns:a16="http://schemas.microsoft.com/office/drawing/2014/main" id="{15B608EA-FC05-00F5-5231-16813EF7C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659745"/>
            <a:ext cx="7011521" cy="560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1DAB4-A727-7C7E-AB44-C7A86666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83864E47-C4BF-FA48-2360-025AA820A4EF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5" name="Picture 4" descr="A bar graph with different colored squares&#10;&#10;Description automatically generated">
            <a:extLst>
              <a:ext uri="{FF2B5EF4-FFF2-40B4-BE49-F238E27FC236}">
                <a16:creationId xmlns:a16="http://schemas.microsoft.com/office/drawing/2014/main" id="{EA7691E8-0ACB-EC52-F406-B82843304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49" y="792480"/>
            <a:ext cx="6791325" cy="543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48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7698D-248D-0818-551E-142B0071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文本框 20">
            <a:extLst>
              <a:ext uri="{FF2B5EF4-FFF2-40B4-BE49-F238E27FC236}">
                <a16:creationId xmlns:a16="http://schemas.microsoft.com/office/drawing/2014/main" id="{DF904B65-0F35-94DC-A114-314DC6B16FC4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矩形: 圆角 19">
            <a:extLst>
              <a:ext uri="{FF2B5EF4-FFF2-40B4-BE49-F238E27FC236}">
                <a16:creationId xmlns:a16="http://schemas.microsoft.com/office/drawing/2014/main" id="{2D266FA1-C9F2-9F57-5690-886C657172B2}"/>
              </a:ext>
            </a:extLst>
          </p:cNvPr>
          <p:cNvSpPr/>
          <p:nvPr/>
        </p:nvSpPr>
        <p:spPr>
          <a:xfrm>
            <a:off x="1888862" y="1227550"/>
            <a:ext cx="6276192" cy="1773834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本框 20">
            <a:extLst>
              <a:ext uri="{FF2B5EF4-FFF2-40B4-BE49-F238E27FC236}">
                <a16:creationId xmlns:a16="http://schemas.microsoft.com/office/drawing/2014/main" id="{2D0FC997-565B-4DAB-6BD5-A911B264FA69}"/>
              </a:ext>
            </a:extLst>
          </p:cNvPr>
          <p:cNvSpPr txBox="1"/>
          <p:nvPr/>
        </p:nvSpPr>
        <p:spPr>
          <a:xfrm>
            <a:off x="1888862" y="1514302"/>
            <a:ext cx="639452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Notes: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Missing data exist assembly density</a:t>
            </a:r>
          </a:p>
        </p:txBody>
      </p:sp>
    </p:spTree>
    <p:extLst>
      <p:ext uri="{BB962C8B-B14F-4D97-AF65-F5344CB8AC3E}">
        <p14:creationId xmlns:p14="http://schemas.microsoft.com/office/powerpoint/2010/main" val="1042580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7698D-248D-0818-551E-142B0071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文本框 20">
            <a:extLst>
              <a:ext uri="{FF2B5EF4-FFF2-40B4-BE49-F238E27FC236}">
                <a16:creationId xmlns:a16="http://schemas.microsoft.com/office/drawing/2014/main" id="{DF904B65-0F35-94DC-A114-314DC6B16FC4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2. Feature Engineering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矩形: 圆角 19">
            <a:extLst>
              <a:ext uri="{FF2B5EF4-FFF2-40B4-BE49-F238E27FC236}">
                <a16:creationId xmlns:a16="http://schemas.microsoft.com/office/drawing/2014/main" id="{2D266FA1-C9F2-9F57-5690-886C657172B2}"/>
              </a:ext>
            </a:extLst>
          </p:cNvPr>
          <p:cNvSpPr/>
          <p:nvPr/>
        </p:nvSpPr>
        <p:spPr>
          <a:xfrm>
            <a:off x="1588993" y="757946"/>
            <a:ext cx="10140891" cy="5203657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本框 20">
            <a:extLst>
              <a:ext uri="{FF2B5EF4-FFF2-40B4-BE49-F238E27FC236}">
                <a16:creationId xmlns:a16="http://schemas.microsoft.com/office/drawing/2014/main" id="{2D0FC997-565B-4DAB-6BD5-A911B264FA69}"/>
              </a:ext>
            </a:extLst>
          </p:cNvPr>
          <p:cNvSpPr txBox="1"/>
          <p:nvPr/>
        </p:nvSpPr>
        <p:spPr>
          <a:xfrm>
            <a:off x="1797491" y="820617"/>
            <a:ext cx="9723894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altLang="zh-CN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Physical Properties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Area, mass, density, and moments of inertia (xx,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yy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zz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xy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yz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xz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), </a:t>
            </a:r>
            <a:r>
              <a:rPr lang="en-US" altLang="zh-CN" dirty="0" err="1">
                <a:ea typeface="宋体" panose="02010600030101010101" pitchFamily="2" charset="-122"/>
                <a:cs typeface="Arial" panose="020B0604020202020204" pitchFamily="34" charset="0"/>
              </a:rPr>
              <a:t>etc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; Different materials will have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distinct densities 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and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mass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distributions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Geometry Information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Bounding Box Dimensions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Vertex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 count,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Edge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 count,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Face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 count,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Loop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 count,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Shell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 count, Body count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These counts can give an idea about the 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complexity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of the geometry.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</a:t>
            </a:r>
            <a:r>
              <a:rPr lang="en-US" altLang="zh-CN" i="1" dirty="0">
                <a:ea typeface="宋体" panose="02010600030101010101" pitchFamily="2" charset="-122"/>
                <a:cs typeface="Arial" panose="020B0604020202020204" pitchFamily="34" charset="0"/>
              </a:rPr>
              <a:t>Surface Types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The types of surfaces (e.g., cylindrical, planar, toroidal) and their counts can provide insights into the </a:t>
            </a:r>
            <a:r>
              <a:rPr lang="en-US" altLang="zh-CN" i="1" u="sng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manufacturing processes 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suitable for the part, which in turn might hint at the material.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Design Information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Design Type: Whether the design is parametric, or some other type might influence material choice.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Metrics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While these metrics (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likes, comments, views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) might not directly influence the material, they might </a:t>
            </a:r>
            <a:r>
              <a:rPr lang="en-US" altLang="zh-CN" i="1" u="sng" dirty="0">
                <a:ea typeface="宋体" panose="02010600030101010101" pitchFamily="2" charset="-122"/>
                <a:cs typeface="Arial" panose="020B0604020202020204" pitchFamily="34" charset="0"/>
              </a:rPr>
              <a:t>correlate with certain material choices (</a:t>
            </a:r>
            <a:r>
              <a:rPr lang="en-US" altLang="zh-CN" b="1" i="1" u="sng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popularity</a:t>
            </a:r>
            <a:r>
              <a:rPr lang="en-US" altLang="zh-CN" i="1" u="sng" dirty="0">
                <a:ea typeface="宋体" panose="02010600030101010101" pitchFamily="2" charset="-122"/>
                <a:cs typeface="Arial" panose="020B0604020202020204" pitchFamily="34" charset="0"/>
              </a:rPr>
              <a:t>) 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if </a:t>
            </a: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popular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designs tend to use specific materials.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097956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19">
            <a:extLst>
              <a:ext uri="{FF2B5EF4-FFF2-40B4-BE49-F238E27FC236}">
                <a16:creationId xmlns:a16="http://schemas.microsoft.com/office/drawing/2014/main" id="{7612EB1A-A2E4-3D06-6EC3-3BC863754CD3}"/>
              </a:ext>
            </a:extLst>
          </p:cNvPr>
          <p:cNvSpPr/>
          <p:nvPr/>
        </p:nvSpPr>
        <p:spPr>
          <a:xfrm>
            <a:off x="1588993" y="821391"/>
            <a:ext cx="10140891" cy="4903134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529A6F-CC47-FEFC-327A-200A513E2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156265-FF7B-9AF2-BF12-73DFC8F49975}"/>
              </a:ext>
            </a:extLst>
          </p:cNvPr>
          <p:cNvSpPr txBox="1"/>
          <p:nvPr/>
        </p:nvSpPr>
        <p:spPr>
          <a:xfrm>
            <a:off x="1897434" y="821391"/>
            <a:ext cx="930396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Categories and Industries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The industry and category the design is intended for can be a strong hint. For instance, designs in the "</a:t>
            </a:r>
            <a:r>
              <a:rPr lang="en-US" altLang="zh-CN" u="sng" dirty="0">
                <a:solidFill>
                  <a:srgbClr val="0070C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Aerospace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" industry might prefer </a:t>
            </a:r>
            <a:r>
              <a:rPr lang="en-US" altLang="zh-CN" dirty="0">
                <a:solidFill>
                  <a:srgbClr val="0070C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lightweight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and strong materials like </a:t>
            </a:r>
            <a:r>
              <a:rPr lang="en-US" altLang="zh-CN" dirty="0">
                <a:solidFill>
                  <a:srgbClr val="0070C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titanium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or composite materials.</a:t>
            </a:r>
          </a:p>
          <a:p>
            <a:endParaRPr lang="en-US" altLang="zh-CN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Derived Features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Some features can be derived from the existing data to enhance its expressiveness. For instance: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</a:t>
            </a:r>
            <a:r>
              <a:rPr lang="en-US" altLang="zh-CN" i="1" u="sng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Aspect Ratios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Derived from the </a:t>
            </a:r>
            <a:r>
              <a:rPr lang="en-US" altLang="zh-CN" i="1" u="sng" dirty="0">
                <a:ea typeface="宋体" panose="02010600030101010101" pitchFamily="2" charset="-122"/>
                <a:cs typeface="Arial" panose="020B0604020202020204" pitchFamily="34" charset="0"/>
              </a:rPr>
              <a:t>bounding box dimensions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they can indicate if a part is </a:t>
            </a:r>
            <a:r>
              <a:rPr lang="en-US" altLang="zh-CN" i="1" u="sng" dirty="0">
                <a:ea typeface="宋体" panose="02010600030101010101" pitchFamily="2" charset="-122"/>
                <a:cs typeface="Arial" panose="020B0604020202020204" pitchFamily="34" charset="0"/>
              </a:rPr>
              <a:t>elongated, flat, or almost cubic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which might influence material choice.</a:t>
            </a:r>
          </a:p>
          <a:p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  - </a:t>
            </a:r>
            <a:r>
              <a:rPr lang="en-US" altLang="zh-CN" i="1" u="sng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Complexity Metrics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Ratios like </a:t>
            </a:r>
            <a:r>
              <a:rPr lang="en-US" altLang="zh-CN" b="1" i="1" u="sng" dirty="0">
                <a:ea typeface="宋体" panose="02010600030101010101" pitchFamily="2" charset="-122"/>
                <a:cs typeface="Arial" panose="020B0604020202020204" pitchFamily="34" charset="0"/>
              </a:rPr>
              <a:t>vertex-to-edge count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b="1" i="1" dirty="0">
                <a:ea typeface="宋体" panose="02010600030101010101" pitchFamily="2" charset="-122"/>
                <a:cs typeface="Arial" panose="020B0604020202020204" pitchFamily="34" charset="0"/>
              </a:rPr>
              <a:t>face-to-loop count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, etc., can be indicative of the overall 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complexity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of the design.</a:t>
            </a:r>
          </a:p>
          <a:p>
            <a:endParaRPr lang="en-US" altLang="zh-CN" dirty="0"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</a:rPr>
              <a:t>Components and Hierarchical Structure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: The relationships between components can be meaningful. If certain sub-components are made of a specific material, it might influence the material choice of the main body. However, this requires a more complex modeling approach to take 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hierarchy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</a:rPr>
              <a:t> into account. 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potentially need to use </a:t>
            </a:r>
            <a:r>
              <a:rPr lang="en-US" altLang="zh-CN" b="1" u="sng" dirty="0">
                <a:ea typeface="宋体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knowledge graph </a:t>
            </a:r>
            <a:r>
              <a:rPr lang="en-US" altLang="zh-CN" dirty="0">
                <a:ea typeface="宋体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to model the relationship</a:t>
            </a:r>
            <a:endParaRPr lang="en-US" altLang="zh-CN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6" name="文本框 20">
            <a:extLst>
              <a:ext uri="{FF2B5EF4-FFF2-40B4-BE49-F238E27FC236}">
                <a16:creationId xmlns:a16="http://schemas.microsoft.com/office/drawing/2014/main" id="{71FF7DF9-3F65-31EA-916C-509E32C9F9A0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2. Feature Engineering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0171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1"/>
  <p:tag name="KSO_WM_TEMPLATE_CATEGORY" val="custom"/>
  <p:tag name="KSO_WM_TEMPLATE_INDEX" val="20184567"/>
  <p:tag name="KSO_WM_UNIT_INDEX" val="8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2"/>
  <p:tag name="KSO_WM_TEMPLATE_CATEGORY" val="custom"/>
  <p:tag name="KSO_WM_TEMPLATE_INDEX" val="20184567"/>
  <p:tag name="KSO_WM_UNIT_INDEX" val="8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3"/>
  <p:tag name="KSO_WM_TEMPLATE_CATEGORY" val="custom"/>
  <p:tag name="KSO_WM_TEMPLATE_INDEX" val="20184567"/>
  <p:tag name="KSO_WM_UNIT_INDEX" val="8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4"/>
  <p:tag name="KSO_WM_TEMPLATE_CATEGORY" val="custom"/>
  <p:tag name="KSO_WM_TEMPLATE_INDEX" val="20184567"/>
  <p:tag name="KSO_WM_UNIT_INDEX" val="8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5"/>
  <p:tag name="KSO_WM_TEMPLATE_CATEGORY" val="custom"/>
  <p:tag name="KSO_WM_TEMPLATE_INDEX" val="20184567"/>
  <p:tag name="KSO_WM_UNIT_INDEX" val="8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6"/>
  <p:tag name="KSO_WM_TEMPLATE_CATEGORY" val="custom"/>
  <p:tag name="KSO_WM_TEMPLATE_INDEX" val="20184567"/>
  <p:tag name="KSO_WM_UNIT_INDEX" val="8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7"/>
  <p:tag name="KSO_WM_TEMPLATE_CATEGORY" val="custom"/>
  <p:tag name="KSO_WM_TEMPLATE_INDEX" val="20184567"/>
  <p:tag name="KSO_WM_UNIT_INDEX" val="8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8"/>
  <p:tag name="KSO_WM_TEMPLATE_CATEGORY" val="custom"/>
  <p:tag name="KSO_WM_TEMPLATE_INDEX" val="20184567"/>
  <p:tag name="KSO_WM_UNIT_INDEX" val="8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9"/>
  <p:tag name="KSO_WM_TEMPLATE_CATEGORY" val="custom"/>
  <p:tag name="KSO_WM_TEMPLATE_INDEX" val="20184567"/>
  <p:tag name="KSO_WM_UNIT_INDEX" val="8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0"/>
  <p:tag name="KSO_WM_TEMPLATE_CATEGORY" val="custom"/>
  <p:tag name="KSO_WM_TEMPLATE_INDEX" val="20184567"/>
  <p:tag name="KSO_WM_UNIT_INDEX" val="9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1"/>
  <p:tag name="KSO_WM_TEMPLATE_CATEGORY" val="custom"/>
  <p:tag name="KSO_WM_TEMPLATE_INDEX" val="20184567"/>
  <p:tag name="KSO_WM_UNIT_INDEX" val="9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2"/>
  <p:tag name="KSO_WM_TEMPLATE_CATEGORY" val="custom"/>
  <p:tag name="KSO_WM_TEMPLATE_INDEX" val="20184567"/>
  <p:tag name="KSO_WM_UNIT_INDEX" val="9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3"/>
  <p:tag name="KSO_WM_TEMPLATE_CATEGORY" val="custom"/>
  <p:tag name="KSO_WM_TEMPLATE_INDEX" val="20184567"/>
  <p:tag name="KSO_WM_UNIT_INDEX" val="9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4"/>
  <p:tag name="KSO_WM_TEMPLATE_CATEGORY" val="custom"/>
  <p:tag name="KSO_WM_TEMPLATE_INDEX" val="20184567"/>
  <p:tag name="KSO_WM_UNIT_INDEX" val="9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5"/>
  <p:tag name="KSO_WM_TEMPLATE_CATEGORY" val="custom"/>
  <p:tag name="KSO_WM_TEMPLATE_INDEX" val="20184567"/>
  <p:tag name="KSO_WM_UNIT_INDEX" val="9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6"/>
  <p:tag name="KSO_WM_TEMPLATE_CATEGORY" val="custom"/>
  <p:tag name="KSO_WM_TEMPLATE_INDEX" val="20184567"/>
  <p:tag name="KSO_WM_UNIT_INDEX" val="9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7"/>
  <p:tag name="KSO_WM_TEMPLATE_CATEGORY" val="custom"/>
  <p:tag name="KSO_WM_TEMPLATE_INDEX" val="20184567"/>
  <p:tag name="KSO_WM_UNIT_INDEX" val="9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8"/>
  <p:tag name="KSO_WM_TEMPLATE_CATEGORY" val="custom"/>
  <p:tag name="KSO_WM_TEMPLATE_INDEX" val="20184567"/>
  <p:tag name="KSO_WM_UNIT_INDEX" val="9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b"/>
  <p:tag name="KSO_WM_UNIT_INDEX" val="1"/>
  <p:tag name="KSO_WM_UNIT_LAYERLEVEL" val="1"/>
  <p:tag name="KSO_WM_UNIT_VALUE" val="8"/>
  <p:tag name="KSO_WM_UNIT_ISCONTENTSTITLE" val="0"/>
  <p:tag name="KSO_WM_UNIT_HIGHLIGHT" val="0"/>
  <p:tag name="KSO_WM_UNIT_COMPATIBLE" val="0"/>
  <p:tag name="KSO_WM_DIAGRAM_GROUP_CODE" val="l1-1"/>
  <p:tag name="KSO_WM_UNIT_ID" val="custom20184567_9*b*1"/>
  <p:tag name="KSO_WM_UNIT_PRESET_TEXT" val="CONTENTS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9"/>
  <p:tag name="KSO_WM_TEMPLATE_CATEGORY" val="custom"/>
  <p:tag name="KSO_WM_TEMPLATE_INDEX" val="20184567"/>
  <p:tag name="KSO_WM_UNIT_INDEX" val="9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0"/>
  <p:tag name="KSO_WM_TEMPLATE_CATEGORY" val="custom"/>
  <p:tag name="KSO_WM_TEMPLATE_INDEX" val="20184567"/>
  <p:tag name="KSO_WM_UNIT_INDEX" val="10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1"/>
  <p:tag name="KSO_WM_TEMPLATE_CATEGORY" val="custom"/>
  <p:tag name="KSO_WM_TEMPLATE_INDEX" val="20184567"/>
  <p:tag name="KSO_WM_UNIT_INDEX" val="10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2"/>
  <p:tag name="KSO_WM_TEMPLATE_CATEGORY" val="custom"/>
  <p:tag name="KSO_WM_TEMPLATE_INDEX" val="20184567"/>
  <p:tag name="KSO_WM_UNIT_INDEX" val="10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3"/>
  <p:tag name="KSO_WM_TEMPLATE_CATEGORY" val="custom"/>
  <p:tag name="KSO_WM_TEMPLATE_INDEX" val="20184567"/>
  <p:tag name="KSO_WM_UNIT_INDEX" val="10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4"/>
  <p:tag name="KSO_WM_TEMPLATE_CATEGORY" val="custom"/>
  <p:tag name="KSO_WM_TEMPLATE_INDEX" val="20184567"/>
  <p:tag name="KSO_WM_UNIT_INDEX" val="3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5"/>
  <p:tag name="KSO_WM_TEMPLATE_CATEGORY" val="custom"/>
  <p:tag name="KSO_WM_TEMPLATE_INDEX" val="20184567"/>
  <p:tag name="KSO_WM_UNIT_INDEX" val="3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6"/>
  <p:tag name="KSO_WM_TEMPLATE_CATEGORY" val="custom"/>
  <p:tag name="KSO_WM_TEMPLATE_INDEX" val="20184567"/>
  <p:tag name="KSO_WM_UNIT_INDEX" val="3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7"/>
  <p:tag name="KSO_WM_TEMPLATE_CATEGORY" val="custom"/>
  <p:tag name="KSO_WM_TEMPLATE_INDEX" val="20184567"/>
  <p:tag name="KSO_WM_UNIT_INDEX" val="3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8"/>
  <p:tag name="KSO_WM_TEMPLATE_CATEGORY" val="custom"/>
  <p:tag name="KSO_WM_TEMPLATE_INDEX" val="20184567"/>
  <p:tag name="KSO_WM_UNIT_INDEX" val="3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"/>
  <p:tag name="KSO_WM_TEMPLATE_CATEGORY" val="custom"/>
  <p:tag name="KSO_WM_TEMPLATE_INDEX" val="20184567"/>
  <p:tag name="KSO_WM_UNIT_INDEX" val="1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9"/>
  <p:tag name="KSO_WM_TEMPLATE_CATEGORY" val="custom"/>
  <p:tag name="KSO_WM_TEMPLATE_INDEX" val="20184567"/>
  <p:tag name="KSO_WM_UNIT_INDEX" val="3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0"/>
  <p:tag name="KSO_WM_TEMPLATE_CATEGORY" val="custom"/>
  <p:tag name="KSO_WM_TEMPLATE_INDEX" val="20184567"/>
  <p:tag name="KSO_WM_UNIT_INDEX" val="4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1"/>
  <p:tag name="KSO_WM_TEMPLATE_CATEGORY" val="custom"/>
  <p:tag name="KSO_WM_TEMPLATE_INDEX" val="20184567"/>
  <p:tag name="KSO_WM_UNIT_INDEX" val="4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2"/>
  <p:tag name="KSO_WM_TEMPLATE_CATEGORY" val="custom"/>
  <p:tag name="KSO_WM_TEMPLATE_INDEX" val="20184567"/>
  <p:tag name="KSO_WM_UNIT_INDEX" val="4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3"/>
  <p:tag name="KSO_WM_TEMPLATE_CATEGORY" val="custom"/>
  <p:tag name="KSO_WM_TEMPLATE_INDEX" val="20184567"/>
  <p:tag name="KSO_WM_UNIT_INDEX" val="4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4"/>
  <p:tag name="KSO_WM_TEMPLATE_CATEGORY" val="custom"/>
  <p:tag name="KSO_WM_TEMPLATE_INDEX" val="20184567"/>
  <p:tag name="KSO_WM_UNIT_INDEX" val="4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5"/>
  <p:tag name="KSO_WM_TEMPLATE_CATEGORY" val="custom"/>
  <p:tag name="KSO_WM_TEMPLATE_INDEX" val="20184567"/>
  <p:tag name="KSO_WM_UNIT_INDEX" val="4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6"/>
  <p:tag name="KSO_WM_TEMPLATE_CATEGORY" val="custom"/>
  <p:tag name="KSO_WM_TEMPLATE_INDEX" val="20184567"/>
  <p:tag name="KSO_WM_UNIT_INDEX" val="4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7"/>
  <p:tag name="KSO_WM_TEMPLATE_CATEGORY" val="custom"/>
  <p:tag name="KSO_WM_TEMPLATE_INDEX" val="20184567"/>
  <p:tag name="KSO_WM_UNIT_INDEX" val="4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8"/>
  <p:tag name="KSO_WM_TEMPLATE_CATEGORY" val="custom"/>
  <p:tag name="KSO_WM_TEMPLATE_INDEX" val="20184567"/>
  <p:tag name="KSO_WM_UNIT_INDEX" val="4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7"/>
  <p:tag name="KSO_WM_TEMPLATE_CATEGORY" val="custom"/>
  <p:tag name="KSO_WM_TEMPLATE_INDEX" val="20184567"/>
  <p:tag name="KSO_WM_UNIT_INDEX" val="5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9"/>
  <p:tag name="KSO_WM_TEMPLATE_CATEGORY" val="custom"/>
  <p:tag name="KSO_WM_TEMPLATE_INDEX" val="20184567"/>
  <p:tag name="KSO_WM_UNIT_INDEX" val="4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0"/>
  <p:tag name="KSO_WM_TEMPLATE_CATEGORY" val="custom"/>
  <p:tag name="KSO_WM_TEMPLATE_INDEX" val="20184567"/>
  <p:tag name="KSO_WM_UNIT_INDEX" val="5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1"/>
  <p:tag name="KSO_WM_TEMPLATE_CATEGORY" val="custom"/>
  <p:tag name="KSO_WM_TEMPLATE_INDEX" val="20184567"/>
  <p:tag name="KSO_WM_UNIT_INDEX" val="5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2"/>
  <p:tag name="KSO_WM_TEMPLATE_CATEGORY" val="custom"/>
  <p:tag name="KSO_WM_TEMPLATE_INDEX" val="20184567"/>
  <p:tag name="KSO_WM_UNIT_INDEX" val="5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3"/>
  <p:tag name="KSO_WM_TEMPLATE_CATEGORY" val="custom"/>
  <p:tag name="KSO_WM_TEMPLATE_INDEX" val="20184567"/>
  <p:tag name="KSO_WM_UNIT_INDEX" val="5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4"/>
  <p:tag name="KSO_WM_TEMPLATE_CATEGORY" val="custom"/>
  <p:tag name="KSO_WM_TEMPLATE_INDEX" val="20184567"/>
  <p:tag name="KSO_WM_UNIT_INDEX" val="5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5"/>
  <p:tag name="KSO_WM_TEMPLATE_CATEGORY" val="custom"/>
  <p:tag name="KSO_WM_TEMPLATE_INDEX" val="20184567"/>
  <p:tag name="KSO_WM_UNIT_INDEX" val="5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6"/>
  <p:tag name="KSO_WM_TEMPLATE_CATEGORY" val="custom"/>
  <p:tag name="KSO_WM_TEMPLATE_INDEX" val="20184567"/>
  <p:tag name="KSO_WM_UNIT_INDEX" val="5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13042</TotalTime>
  <Words>1093</Words>
  <Application>Microsoft Office PowerPoint</Application>
  <PresentationFormat>Widescreen</PresentationFormat>
  <Paragraphs>103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Söhne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#CHEN LEQUN#</cp:lastModifiedBy>
  <cp:revision>97</cp:revision>
  <dcterms:created xsi:type="dcterms:W3CDTF">2021-02-17T02:31:40Z</dcterms:created>
  <dcterms:modified xsi:type="dcterms:W3CDTF">2023-08-14T21:59:57Z</dcterms:modified>
</cp:coreProperties>
</file>

<file path=docProps/thumbnail.jpeg>
</file>